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8" r:id="rId1"/>
    <p:sldMasterId id="2147483797" r:id="rId2"/>
    <p:sldMasterId id="2147483816" r:id="rId3"/>
    <p:sldMasterId id="2147483683" r:id="rId4"/>
    <p:sldMasterId id="2147483894" r:id="rId5"/>
    <p:sldMasterId id="2147483898" r:id="rId6"/>
    <p:sldMasterId id="2147483901" r:id="rId7"/>
    <p:sldMasterId id="2147483919" r:id="rId8"/>
  </p:sldMasterIdLst>
  <p:notesMasterIdLst>
    <p:notesMasterId r:id="rId39"/>
  </p:notesMasterIdLst>
  <p:handoutMasterIdLst>
    <p:handoutMasterId r:id="rId40"/>
  </p:handoutMasterIdLst>
  <p:sldIdLst>
    <p:sldId id="283" r:id="rId9"/>
    <p:sldId id="281" r:id="rId10"/>
    <p:sldId id="286" r:id="rId11"/>
    <p:sldId id="331" r:id="rId12"/>
    <p:sldId id="287" r:id="rId13"/>
    <p:sldId id="338" r:id="rId14"/>
    <p:sldId id="337" r:id="rId15"/>
    <p:sldId id="297" r:id="rId16"/>
    <p:sldId id="300" r:id="rId17"/>
    <p:sldId id="342" r:id="rId18"/>
    <p:sldId id="315" r:id="rId19"/>
    <p:sldId id="307" r:id="rId20"/>
    <p:sldId id="303" r:id="rId21"/>
    <p:sldId id="309" r:id="rId22"/>
    <p:sldId id="317" r:id="rId23"/>
    <p:sldId id="348" r:id="rId24"/>
    <p:sldId id="343" r:id="rId25"/>
    <p:sldId id="325" r:id="rId26"/>
    <p:sldId id="345" r:id="rId27"/>
    <p:sldId id="322" r:id="rId28"/>
    <p:sldId id="318" r:id="rId29"/>
    <p:sldId id="304" r:id="rId30"/>
    <p:sldId id="314" r:id="rId31"/>
    <p:sldId id="302" r:id="rId32"/>
    <p:sldId id="316" r:id="rId33"/>
    <p:sldId id="299" r:id="rId34"/>
    <p:sldId id="288" r:id="rId35"/>
    <p:sldId id="306" r:id="rId36"/>
    <p:sldId id="344" r:id="rId37"/>
    <p:sldId id="280" r:id="rId38"/>
  </p:sldIdLst>
  <p:sldSz cx="12196763" cy="6858000"/>
  <p:notesSz cx="6858000" cy="9144000"/>
  <p:defaultTex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页_图片版" id="{E8D0D622-F6C6-F44A-B365-B4A5FF6195C2}">
          <p14:sldIdLst>
            <p14:sldId id="283"/>
          </p14:sldIdLst>
        </p14:section>
        <p14:section name="章节页" id="{FD05EE94-C931-8C4B-83A2-004B32AA1207}">
          <p14:sldIdLst>
            <p14:sldId id="281"/>
            <p14:sldId id="286"/>
            <p14:sldId id="331"/>
            <p14:sldId id="287"/>
            <p14:sldId id="338"/>
            <p14:sldId id="337"/>
            <p14:sldId id="297"/>
            <p14:sldId id="300"/>
            <p14:sldId id="342"/>
            <p14:sldId id="315"/>
            <p14:sldId id="307"/>
            <p14:sldId id="303"/>
            <p14:sldId id="309"/>
            <p14:sldId id="317"/>
            <p14:sldId id="348"/>
            <p14:sldId id="343"/>
            <p14:sldId id="325"/>
            <p14:sldId id="345"/>
            <p14:sldId id="322"/>
            <p14:sldId id="318"/>
            <p14:sldId id="304"/>
            <p14:sldId id="314"/>
            <p14:sldId id="302"/>
            <p14:sldId id="316"/>
            <p14:sldId id="299"/>
            <p14:sldId id="288"/>
            <p14:sldId id="306"/>
            <p14:sldId id="344"/>
          </p14:sldIdLst>
        </p14:section>
        <p14:section name="结束页" id="{3F9D54A7-3BE2-2540-BB4C-DFE5509085F3}">
          <p14:sldIdLst>
            <p14:sldId id="280"/>
          </p14:sldIdLst>
        </p14:section>
      </p14:sectionLst>
    </p:ext>
    <p:ext uri="{EFAFB233-063F-42B5-8137-9DF3F51BA10A}">
      <p15:sldGuideLst xmlns:p15="http://schemas.microsoft.com/office/powerpoint/2012/main">
        <p15:guide id="5" pos="3701" userDrawn="1">
          <p15:clr>
            <a:srgbClr val="A4A3A4"/>
          </p15:clr>
        </p15:guide>
        <p15:guide id="6" orient="horz" pos="2159" userDrawn="1">
          <p15:clr>
            <a:srgbClr val="A4A3A4"/>
          </p15:clr>
        </p15:guide>
        <p15:guide id="7" pos="353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ngmengwei (C)" initials="z(" lastIdx="82" clrIdx="0">
    <p:extLst>
      <p:ext uri="{19B8F6BF-5375-455C-9EA6-DF929625EA0E}">
        <p15:presenceInfo xmlns:p15="http://schemas.microsoft.com/office/powerpoint/2012/main" userId="S-1-5-21-147214757-305610072-1517763936-32957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6E6"/>
    <a:srgbClr val="7A8EA3"/>
    <a:srgbClr val="BFDCEF"/>
    <a:srgbClr val="A4DEF6"/>
    <a:srgbClr val="D7E9F3"/>
    <a:srgbClr val="C7000B"/>
    <a:srgbClr val="C8102E"/>
    <a:srgbClr val="898989"/>
    <a:srgbClr val="EA5A4F"/>
    <a:srgbClr val="6A6A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49" autoAdjust="0"/>
    <p:restoredTop sz="83871" autoAdjust="0"/>
  </p:normalViewPr>
  <p:slideViewPr>
    <p:cSldViewPr snapToGrid="0" snapToObjects="1">
      <p:cViewPr varScale="1">
        <p:scale>
          <a:sx n="72" d="100"/>
          <a:sy n="72" d="100"/>
        </p:scale>
        <p:origin x="883" y="62"/>
      </p:cViewPr>
      <p:guideLst>
        <p:guide pos="3701"/>
        <p:guide orient="horz" pos="2159"/>
        <p:guide pos="3539"/>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3104"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C198DB-AFBD-584A-8986-364FF2B03F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01315C-523F-A043-8029-B992149712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CF71B8-DF2A-2E41-BE66-2E18A767DA8A}" type="datetimeFigureOut">
              <a:rPr lang="en-US" smtClean="0"/>
              <a:t>4/8/2022</a:t>
            </a:fld>
            <a:endParaRPr lang="en-US"/>
          </a:p>
        </p:txBody>
      </p:sp>
      <p:sp>
        <p:nvSpPr>
          <p:cNvPr id="4" name="Footer Placeholder 3">
            <a:extLst>
              <a:ext uri="{FF2B5EF4-FFF2-40B4-BE49-F238E27FC236}">
                <a16:creationId xmlns:a16="http://schemas.microsoft.com/office/drawing/2014/main" id="{B9601424-70F4-1643-8E3A-557A0258D6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85BF48A-FF5C-8145-95A7-EE66A87C73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5F0CC5-85BE-A64A-BD47-54C66F7E93E3}" type="slidenum">
              <a:rPr lang="en-US" smtClean="0"/>
              <a:t>‹#›</a:t>
            </a:fld>
            <a:endParaRPr lang="en-US"/>
          </a:p>
        </p:txBody>
      </p:sp>
    </p:spTree>
    <p:extLst>
      <p:ext uri="{BB962C8B-B14F-4D97-AF65-F5344CB8AC3E}">
        <p14:creationId xmlns:p14="http://schemas.microsoft.com/office/powerpoint/2010/main" val="4019095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60A27-BF12-6744-9E93-932A0E34D8BB}" type="datetimeFigureOut">
              <a:rPr lang="en-US" smtClean="0"/>
              <a:t>4/8/2022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7326F3-4732-B74B-9C70-D0992466E499}" type="slidenum">
              <a:rPr lang="en-US" smtClean="0"/>
              <a:t>‹#›</a:t>
            </a:fld>
            <a:endParaRPr lang="en-US"/>
          </a:p>
        </p:txBody>
      </p:sp>
    </p:spTree>
    <p:extLst>
      <p:ext uri="{BB962C8B-B14F-4D97-AF65-F5344CB8AC3E}">
        <p14:creationId xmlns:p14="http://schemas.microsoft.com/office/powerpoint/2010/main" val="744632111"/>
      </p:ext>
    </p:extLst>
  </p:cSld>
  <p:clrMap bg1="lt1" tx1="dk1" bg2="lt2" tx2="dk2" accent1="accent1" accent2="accent2" accent3="accent3" accent4="accent4" accent5="accent5" accent6="accent6" hlink="hlink" folHlink="folHlink"/>
  <p:notesStyle>
    <a:lvl1pPr marL="0" algn="l" defTabSz="1219304" rtl="0" eaLnBrk="1" latinLnBrk="0" hangingPunct="1">
      <a:defRPr sz="1600" kern="1200">
        <a:solidFill>
          <a:schemeClr val="tx1"/>
        </a:solidFill>
        <a:latin typeface="+mn-lt"/>
        <a:ea typeface="+mn-ea"/>
        <a:cs typeface="+mn-cs"/>
      </a:defRPr>
    </a:lvl1pPr>
    <a:lvl2pPr marL="609651" algn="l" defTabSz="1219304" rtl="0" eaLnBrk="1" latinLnBrk="0" hangingPunct="1">
      <a:defRPr sz="1600" kern="1200">
        <a:solidFill>
          <a:schemeClr val="tx1"/>
        </a:solidFill>
        <a:latin typeface="+mn-lt"/>
        <a:ea typeface="+mn-ea"/>
        <a:cs typeface="+mn-cs"/>
      </a:defRPr>
    </a:lvl2pPr>
    <a:lvl3pPr marL="1219304" algn="l" defTabSz="1219304" rtl="0" eaLnBrk="1" latinLnBrk="0" hangingPunct="1">
      <a:defRPr sz="1600" kern="1200">
        <a:solidFill>
          <a:schemeClr val="tx1"/>
        </a:solidFill>
        <a:latin typeface="+mn-lt"/>
        <a:ea typeface="+mn-ea"/>
        <a:cs typeface="+mn-cs"/>
      </a:defRPr>
    </a:lvl3pPr>
    <a:lvl4pPr marL="1828957" algn="l" defTabSz="1219304" rtl="0" eaLnBrk="1" latinLnBrk="0" hangingPunct="1">
      <a:defRPr sz="1600" kern="1200">
        <a:solidFill>
          <a:schemeClr val="tx1"/>
        </a:solidFill>
        <a:latin typeface="+mn-lt"/>
        <a:ea typeface="+mn-ea"/>
        <a:cs typeface="+mn-cs"/>
      </a:defRPr>
    </a:lvl4pPr>
    <a:lvl5pPr marL="2438609" algn="l" defTabSz="1219304" rtl="0" eaLnBrk="1" latinLnBrk="0" hangingPunct="1">
      <a:defRPr sz="1600" kern="1200">
        <a:solidFill>
          <a:schemeClr val="tx1"/>
        </a:solidFill>
        <a:latin typeface="+mn-lt"/>
        <a:ea typeface="+mn-ea"/>
        <a:cs typeface="+mn-cs"/>
      </a:defRPr>
    </a:lvl5pPr>
    <a:lvl6pPr marL="3048261" algn="l" defTabSz="1219304" rtl="0" eaLnBrk="1" latinLnBrk="0" hangingPunct="1">
      <a:defRPr sz="1600" kern="1200">
        <a:solidFill>
          <a:schemeClr val="tx1"/>
        </a:solidFill>
        <a:latin typeface="+mn-lt"/>
        <a:ea typeface="+mn-ea"/>
        <a:cs typeface="+mn-cs"/>
      </a:defRPr>
    </a:lvl6pPr>
    <a:lvl7pPr marL="3657913" algn="l" defTabSz="1219304" rtl="0" eaLnBrk="1" latinLnBrk="0" hangingPunct="1">
      <a:defRPr sz="1600" kern="1200">
        <a:solidFill>
          <a:schemeClr val="tx1"/>
        </a:solidFill>
        <a:latin typeface="+mn-lt"/>
        <a:ea typeface="+mn-ea"/>
        <a:cs typeface="+mn-cs"/>
      </a:defRPr>
    </a:lvl7pPr>
    <a:lvl8pPr marL="4267566" algn="l" defTabSz="1219304" rtl="0" eaLnBrk="1" latinLnBrk="0" hangingPunct="1">
      <a:defRPr sz="1600" kern="1200">
        <a:solidFill>
          <a:schemeClr val="tx1"/>
        </a:solidFill>
        <a:latin typeface="+mn-lt"/>
        <a:ea typeface="+mn-ea"/>
        <a:cs typeface="+mn-cs"/>
      </a:defRPr>
    </a:lvl8pPr>
    <a:lvl9pPr marL="4877219" algn="l" defTabSz="121930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9304" rtl="0" eaLnBrk="1" fontAlgn="auto" latinLnBrk="0" hangingPunct="1">
              <a:lnSpc>
                <a:spcPct val="100000"/>
              </a:lnSpc>
              <a:spcBef>
                <a:spcPts val="0"/>
              </a:spcBef>
              <a:spcAft>
                <a:spcPts val="0"/>
              </a:spcAft>
              <a:buClrTx/>
              <a:buSzTx/>
              <a:buFontTx/>
              <a:buNone/>
              <a:tabLst/>
              <a:defRPr/>
            </a:pPr>
            <a:r>
              <a:rPr lang="zh-CN" altLang="en-US" dirty="0">
                <a:effectLst/>
              </a:rPr>
              <a:t>欧拉</a:t>
            </a:r>
            <a:r>
              <a:rPr lang="en-US" altLang="zh-CN" dirty="0">
                <a:effectLst/>
              </a:rPr>
              <a:t>OS</a:t>
            </a:r>
            <a:r>
              <a:rPr lang="zh-CN" altLang="en-US" dirty="0">
                <a:effectLst/>
              </a:rPr>
              <a:t>、高斯数据库，打造全新录播服务器</a:t>
            </a:r>
            <a:r>
              <a:rPr lang="en-US" altLang="zh-CN" dirty="0">
                <a:effectLst/>
              </a:rPr>
              <a:t>RSE8800A</a:t>
            </a:r>
            <a:r>
              <a:rPr lang="zh-CN" altLang="en-US" dirty="0">
                <a:effectLst/>
              </a:rPr>
              <a:t>，性能更强大、全新</a:t>
            </a:r>
            <a:r>
              <a:rPr lang="en-US" altLang="zh-CN" dirty="0">
                <a:effectLst/>
              </a:rPr>
              <a:t>UI</a:t>
            </a:r>
            <a:r>
              <a:rPr lang="zh-CN" altLang="en-US" dirty="0">
                <a:effectLst/>
              </a:rPr>
              <a:t>设计体验更优。</a:t>
            </a:r>
            <a:endParaRPr lang="en-US" altLang="zh-CN" dirty="0">
              <a:effectLst/>
            </a:endParaRPr>
          </a:p>
          <a:p>
            <a:pPr marL="0" marR="0" lvl="0" indent="0" algn="l" defTabSz="1219304" rtl="0" eaLnBrk="1" fontAlgn="auto" latinLnBrk="0" hangingPunct="1">
              <a:lnSpc>
                <a:spcPct val="100000"/>
              </a:lnSpc>
              <a:spcBef>
                <a:spcPts val="0"/>
              </a:spcBef>
              <a:spcAft>
                <a:spcPts val="0"/>
              </a:spcAft>
              <a:buClrTx/>
              <a:buSzTx/>
              <a:buFontTx/>
              <a:buNone/>
              <a:tabLst/>
              <a:defRPr/>
            </a:pPr>
            <a:r>
              <a:rPr lang="zh-CN" altLang="en-US" dirty="0">
                <a:effectLst/>
              </a:rPr>
              <a:t>可用于会议场景和行业场景的录播。（下页具体举例应用）</a:t>
            </a:r>
          </a:p>
          <a:p>
            <a:pPr marL="0" marR="0" lvl="0" indent="0" algn="l" defTabSz="1219304" rtl="0" eaLnBrk="1" fontAlgn="auto" latinLnBrk="0" hangingPunct="1">
              <a:lnSpc>
                <a:spcPct val="100000"/>
              </a:lnSpc>
              <a:spcBef>
                <a:spcPts val="0"/>
              </a:spcBef>
              <a:spcAft>
                <a:spcPts val="0"/>
              </a:spcAft>
              <a:buClrTx/>
              <a:buSzTx/>
              <a:buFontTx/>
              <a:buNone/>
              <a:tabLst/>
              <a:defRPr/>
            </a:pPr>
            <a:endParaRPr lang="zh-CN" altLang="en-US" dirty="0">
              <a:effectLst/>
            </a:endParaRPr>
          </a:p>
        </p:txBody>
      </p:sp>
      <p:sp>
        <p:nvSpPr>
          <p:cNvPr id="4" name="灯片编号占位符 3"/>
          <p:cNvSpPr>
            <a:spLocks noGrp="1"/>
          </p:cNvSpPr>
          <p:nvPr>
            <p:ph type="sldNum" sz="quarter" idx="10"/>
          </p:nvPr>
        </p:nvSpPr>
        <p:spPr/>
        <p:txBody>
          <a:bodyPr/>
          <a:lstStyle/>
          <a:p>
            <a:fld id="{F07326F3-4732-B74B-9C70-D0992466E499}" type="slidenum">
              <a:rPr lang="en-US" smtClean="0"/>
              <a:t>4</a:t>
            </a:fld>
            <a:endParaRPr lang="en-US"/>
          </a:p>
        </p:txBody>
      </p:sp>
    </p:spTree>
    <p:extLst>
      <p:ext uri="{BB962C8B-B14F-4D97-AF65-F5344CB8AC3E}">
        <p14:creationId xmlns:p14="http://schemas.microsoft.com/office/powerpoint/2010/main" val="3017782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7326F3-4732-B74B-9C70-D0992466E499}" type="slidenum">
              <a:rPr lang="en-US" smtClean="0"/>
              <a:t>17</a:t>
            </a:fld>
            <a:endParaRPr lang="en-US"/>
          </a:p>
        </p:txBody>
      </p:sp>
    </p:spTree>
    <p:extLst>
      <p:ext uri="{BB962C8B-B14F-4D97-AF65-F5344CB8AC3E}">
        <p14:creationId xmlns:p14="http://schemas.microsoft.com/office/powerpoint/2010/main" val="3968273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锐取</a:t>
            </a:r>
            <a:r>
              <a:rPr lang="en-US" altLang="zh-CN" dirty="0" err="1">
                <a:latin typeface="Arial" panose="020B0604020202020204" pitchFamily="34" charset="0"/>
              </a:rPr>
              <a:t>YBolo</a:t>
            </a:r>
            <a:r>
              <a:rPr lang="zh-CN" altLang="en-US" dirty="0"/>
              <a:t>：</a:t>
            </a:r>
            <a:r>
              <a:rPr lang="en-US" altLang="zh-CN" dirty="0"/>
              <a:t>http://www.ybolo.com/#  </a:t>
            </a:r>
          </a:p>
          <a:p>
            <a:r>
              <a:rPr lang="zh-CN" altLang="en-US" dirty="0"/>
              <a:t>目睹：</a:t>
            </a:r>
            <a:r>
              <a:rPr lang="en-US" altLang="zh-CN" dirty="0"/>
              <a:t>http://mudu.tv/</a:t>
            </a:r>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18</a:t>
            </a:fld>
            <a:endParaRPr lang="en-US" altLang="zh-CN" dirty="0"/>
          </a:p>
        </p:txBody>
      </p:sp>
    </p:spTree>
    <p:extLst>
      <p:ext uri="{BB962C8B-B14F-4D97-AF65-F5344CB8AC3E}">
        <p14:creationId xmlns:p14="http://schemas.microsoft.com/office/powerpoint/2010/main" val="1633987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主要场景：</a:t>
            </a:r>
          </a:p>
          <a:p>
            <a:r>
              <a:rPr lang="en-US" altLang="zh-CN" dirty="0"/>
              <a:t>1</a:t>
            </a:r>
            <a:r>
              <a:rPr lang="zh-CN" altLang="en-US" dirty="0"/>
              <a:t>）第三方系统通过</a:t>
            </a:r>
            <a:r>
              <a:rPr lang="en-US" altLang="zh-CN" dirty="0"/>
              <a:t>SMC</a:t>
            </a:r>
            <a:r>
              <a:rPr lang="zh-CN" altLang="en-US" dirty="0"/>
              <a:t>进行鉴权，访问</a:t>
            </a:r>
            <a:r>
              <a:rPr lang="en-US" altLang="zh-CN" dirty="0"/>
              <a:t>RSE</a:t>
            </a:r>
            <a:r>
              <a:rPr lang="zh-CN" altLang="en-US" dirty="0"/>
              <a:t>；</a:t>
            </a:r>
          </a:p>
          <a:p>
            <a:r>
              <a:rPr lang="en-US" altLang="zh-CN" dirty="0"/>
              <a:t>2</a:t>
            </a:r>
            <a:r>
              <a:rPr lang="zh-CN" altLang="en-US" dirty="0"/>
              <a:t>）第三方系统通过</a:t>
            </a:r>
            <a:r>
              <a:rPr lang="en-US" altLang="zh-CN" dirty="0"/>
              <a:t>SMC</a:t>
            </a:r>
            <a:r>
              <a:rPr lang="zh-CN" altLang="en-US" dirty="0"/>
              <a:t>可以获取到会议录播管理列表；</a:t>
            </a:r>
          </a:p>
          <a:p>
            <a:r>
              <a:rPr lang="en-US" altLang="zh-CN" dirty="0"/>
              <a:t>3</a:t>
            </a:r>
            <a:r>
              <a:rPr lang="zh-CN" altLang="en-US" dirty="0"/>
              <a:t>）第三方系统通过</a:t>
            </a:r>
            <a:r>
              <a:rPr lang="en-US" altLang="zh-CN" dirty="0"/>
              <a:t>SMC</a:t>
            </a:r>
            <a:r>
              <a:rPr lang="zh-CN" altLang="en-US" dirty="0"/>
              <a:t>会议录播管理列表可以进行直播</a:t>
            </a:r>
            <a:r>
              <a:rPr lang="en-US" altLang="zh-CN" dirty="0"/>
              <a:t>/</a:t>
            </a:r>
            <a:r>
              <a:rPr lang="zh-CN" altLang="en-US" dirty="0"/>
              <a:t>点播观看；</a:t>
            </a:r>
          </a:p>
          <a:p>
            <a:r>
              <a:rPr lang="en-US" altLang="zh-CN" dirty="0"/>
              <a:t>4</a:t>
            </a:r>
            <a:r>
              <a:rPr lang="zh-CN" altLang="en-US" dirty="0"/>
              <a:t>）第三方系统通过</a:t>
            </a:r>
            <a:r>
              <a:rPr lang="en-US" altLang="zh-CN" dirty="0"/>
              <a:t>SMC</a:t>
            </a:r>
            <a:r>
              <a:rPr lang="zh-CN" altLang="en-US" dirty="0"/>
              <a:t>会议录播管理列表可以删除录播文件；</a:t>
            </a:r>
          </a:p>
          <a:p>
            <a:r>
              <a:rPr lang="en-US" altLang="zh-CN" dirty="0"/>
              <a:t>5</a:t>
            </a:r>
            <a:r>
              <a:rPr lang="zh-CN" altLang="en-US" dirty="0"/>
              <a:t>）第三方系统获取</a:t>
            </a:r>
            <a:r>
              <a:rPr lang="en-US" altLang="zh-CN" dirty="0"/>
              <a:t>SMC</a:t>
            </a:r>
            <a:r>
              <a:rPr lang="zh-CN" altLang="en-US" dirty="0"/>
              <a:t>组网内</a:t>
            </a:r>
            <a:r>
              <a:rPr lang="en-US" altLang="zh-CN" dirty="0"/>
              <a:t>RSE</a:t>
            </a:r>
            <a:r>
              <a:rPr lang="zh-CN" altLang="en-US" dirty="0"/>
              <a:t>的录播</a:t>
            </a:r>
            <a:r>
              <a:rPr lang="en-US" altLang="zh-CN" dirty="0"/>
              <a:t>/</a:t>
            </a:r>
            <a:r>
              <a:rPr lang="zh-CN" altLang="en-US" dirty="0"/>
              <a:t>直播路数，支持获取单个</a:t>
            </a:r>
            <a:r>
              <a:rPr lang="en-US" altLang="zh-CN" dirty="0"/>
              <a:t>RSE</a:t>
            </a:r>
            <a:r>
              <a:rPr lang="zh-CN" altLang="en-US" dirty="0"/>
              <a:t>以及所有</a:t>
            </a:r>
            <a:r>
              <a:rPr lang="en-US" altLang="zh-CN" dirty="0"/>
              <a:t>RSE</a:t>
            </a:r>
            <a:r>
              <a:rPr lang="zh-CN" altLang="en-US" dirty="0"/>
              <a:t>的录播</a:t>
            </a:r>
            <a:r>
              <a:rPr lang="en-US" altLang="zh-CN" dirty="0"/>
              <a:t>/</a:t>
            </a:r>
            <a:r>
              <a:rPr lang="zh-CN" altLang="en-US" dirty="0"/>
              <a:t>直播路数；</a:t>
            </a:r>
          </a:p>
          <a:p>
            <a:r>
              <a:rPr lang="en-US" altLang="zh-CN" dirty="0"/>
              <a:t>6</a:t>
            </a:r>
            <a:r>
              <a:rPr lang="zh-CN" altLang="en-US" dirty="0"/>
              <a:t>）第三方系统获取</a:t>
            </a:r>
            <a:r>
              <a:rPr lang="en-US" altLang="zh-CN" dirty="0"/>
              <a:t>SMC</a:t>
            </a:r>
            <a:r>
              <a:rPr lang="zh-CN" altLang="en-US" dirty="0"/>
              <a:t>会议中单个会议（包括跨</a:t>
            </a:r>
            <a:r>
              <a:rPr lang="en-US" altLang="zh-CN" dirty="0"/>
              <a:t>RSE</a:t>
            </a:r>
            <a:r>
              <a:rPr lang="zh-CN" altLang="en-US" dirty="0"/>
              <a:t>的场景）的所有直播观看用户数和点播观看用户数；</a:t>
            </a:r>
          </a:p>
          <a:p>
            <a:r>
              <a:rPr lang="en-US" altLang="zh-CN" dirty="0"/>
              <a:t>7</a:t>
            </a:r>
            <a:r>
              <a:rPr lang="zh-CN" altLang="en-US" dirty="0"/>
              <a:t>）第三方系统登出</a:t>
            </a:r>
            <a:r>
              <a:rPr lang="en-US" altLang="zh-CN" dirty="0"/>
              <a:t>RSE</a:t>
            </a:r>
            <a:r>
              <a:rPr lang="zh-CN" altLang="en-US" dirty="0"/>
              <a:t>；</a:t>
            </a:r>
          </a:p>
          <a:p>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solidFill>
                  <a:prstClr val="black"/>
                </a:solidFill>
              </a:rPr>
              <a:pPr/>
              <a:t>19</a:t>
            </a:fld>
            <a:endParaRPr lang="en-US" altLang="zh-CN" dirty="0">
              <a:solidFill>
                <a:prstClr val="black"/>
              </a:solidFill>
            </a:endParaRPr>
          </a:p>
        </p:txBody>
      </p:sp>
    </p:spTree>
    <p:extLst>
      <p:ext uri="{BB962C8B-B14F-4D97-AF65-F5344CB8AC3E}">
        <p14:creationId xmlns:p14="http://schemas.microsoft.com/office/powerpoint/2010/main" val="2400186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214255" indent="-214255" defTabSz="685617" fontAlgn="auto">
              <a:spcBef>
                <a:spcPts val="0"/>
              </a:spcBef>
              <a:spcAft>
                <a:spcPts val="300"/>
              </a:spcAft>
              <a:buClr>
                <a:schemeClr val="bg1"/>
              </a:buClr>
              <a:buFont typeface="Wingdings" pitchFamily="2" charset="2"/>
              <a:buChar char="l"/>
              <a:defRPr/>
            </a:pPr>
            <a:r>
              <a:rPr lang="zh-CN" altLang="en-US" sz="1600" kern="0" dirty="0">
                <a:solidFill>
                  <a:schemeClr val="bg1"/>
                </a:solidFill>
                <a:latin typeface="微软雅黑" pitchFamily="34" charset="-122"/>
                <a:ea typeface="微软雅黑" pitchFamily="34" charset="-122"/>
                <a:cs typeface="Arial" pitchFamily="34" charset="0"/>
              </a:rPr>
              <a:t>可同时支持</a:t>
            </a:r>
            <a:r>
              <a:rPr lang="en-US" altLang="zh-CN" sz="1600" kern="0" dirty="0">
                <a:solidFill>
                  <a:schemeClr val="bg1"/>
                </a:solidFill>
                <a:latin typeface="微软雅黑" pitchFamily="34" charset="-122"/>
                <a:ea typeface="微软雅黑" pitchFamily="34" charset="-122"/>
                <a:cs typeface="Arial" pitchFamily="34" charset="0"/>
              </a:rPr>
              <a:t>NAS(NFSv3/NFSv4)</a:t>
            </a:r>
            <a:r>
              <a:rPr lang="zh-CN" altLang="en-US" sz="1600" kern="0" dirty="0">
                <a:solidFill>
                  <a:schemeClr val="bg1"/>
                </a:solidFill>
                <a:latin typeface="微软雅黑" pitchFamily="34" charset="-122"/>
                <a:ea typeface="微软雅黑" pitchFamily="34" charset="-122"/>
                <a:cs typeface="Arial" pitchFamily="34" charset="0"/>
              </a:rPr>
              <a:t>和</a:t>
            </a:r>
            <a:r>
              <a:rPr lang="en-US" altLang="zh-CN" sz="1600" kern="0" dirty="0">
                <a:solidFill>
                  <a:schemeClr val="bg1"/>
                </a:solidFill>
                <a:latin typeface="微软雅黑" pitchFamily="34" charset="-122"/>
                <a:ea typeface="微软雅黑" pitchFamily="34" charset="-122"/>
                <a:cs typeface="Arial" pitchFamily="34" charset="0"/>
              </a:rPr>
              <a:t>IP SAN</a:t>
            </a:r>
            <a:r>
              <a:rPr lang="zh-CN" altLang="en-US" sz="1600" kern="0" dirty="0">
                <a:solidFill>
                  <a:schemeClr val="bg1"/>
                </a:solidFill>
                <a:latin typeface="微软雅黑" pitchFamily="34" charset="-122"/>
                <a:ea typeface="微软雅黑" pitchFamily="34" charset="-122"/>
                <a:cs typeface="Arial" pitchFamily="34" charset="0"/>
              </a:rPr>
              <a:t>双协议</a:t>
            </a:r>
            <a:endParaRPr lang="en-US" altLang="zh-CN" sz="1600" kern="0" dirty="0">
              <a:solidFill>
                <a:schemeClr val="bg1"/>
              </a:solidFill>
              <a:latin typeface="微软雅黑" pitchFamily="34" charset="-122"/>
              <a:ea typeface="微软雅黑" pitchFamily="34" charset="-122"/>
              <a:cs typeface="Arial" pitchFamily="34" charset="0"/>
            </a:endParaRPr>
          </a:p>
          <a:p>
            <a:pPr marL="214255" indent="-214255" defTabSz="685617" fontAlgn="auto">
              <a:spcBef>
                <a:spcPts val="0"/>
              </a:spcBef>
              <a:spcAft>
                <a:spcPts val="300"/>
              </a:spcAft>
              <a:buClr>
                <a:schemeClr val="bg1"/>
              </a:buClr>
              <a:buFont typeface="Wingdings" pitchFamily="2" charset="2"/>
              <a:buChar char="l"/>
              <a:defRPr/>
            </a:pPr>
            <a:r>
              <a:rPr lang="zh-CN" altLang="en-US" sz="1600" kern="0" dirty="0">
                <a:solidFill>
                  <a:schemeClr val="bg1"/>
                </a:solidFill>
                <a:latin typeface="微软雅黑" pitchFamily="34" charset="-122"/>
                <a:ea typeface="微软雅黑" pitchFamily="34" charset="-122"/>
                <a:cs typeface="Arial" pitchFamily="34" charset="0"/>
              </a:rPr>
              <a:t>最多同时挂载</a:t>
            </a:r>
            <a:r>
              <a:rPr lang="en-US" altLang="zh-CN" sz="1600" kern="0" dirty="0">
                <a:solidFill>
                  <a:schemeClr val="bg1"/>
                </a:solidFill>
                <a:latin typeface="微软雅黑" pitchFamily="34" charset="-122"/>
                <a:ea typeface="微软雅黑" pitchFamily="34" charset="-122"/>
                <a:cs typeface="Arial" pitchFamily="34" charset="0"/>
              </a:rPr>
              <a:t>50</a:t>
            </a:r>
            <a:r>
              <a:rPr lang="zh-CN" altLang="en-US" sz="1600" kern="0" dirty="0">
                <a:solidFill>
                  <a:schemeClr val="bg1"/>
                </a:solidFill>
                <a:latin typeface="微软雅黑" pitchFamily="34" charset="-122"/>
                <a:ea typeface="微软雅黑" pitchFamily="34" charset="-122"/>
                <a:cs typeface="Arial" pitchFamily="34" charset="0"/>
              </a:rPr>
              <a:t>个存储，可灵活拓展存储空间</a:t>
            </a:r>
            <a:endParaRPr lang="en-US" altLang="zh-CN" sz="1600" kern="0" dirty="0">
              <a:solidFill>
                <a:schemeClr val="bg1"/>
              </a:solidFill>
              <a:latin typeface="微软雅黑" pitchFamily="34" charset="-122"/>
              <a:ea typeface="微软雅黑" pitchFamily="34" charset="-122"/>
              <a:cs typeface="Arial" pitchFamily="34" charset="0"/>
            </a:endParaRPr>
          </a:p>
          <a:p>
            <a:pPr marL="214255" indent="-214255" defTabSz="685617" fontAlgn="auto">
              <a:spcBef>
                <a:spcPts val="0"/>
              </a:spcBef>
              <a:spcAft>
                <a:spcPts val="300"/>
              </a:spcAft>
              <a:buClr>
                <a:schemeClr val="bg1"/>
              </a:buClr>
              <a:buFont typeface="Wingdings" pitchFamily="2" charset="2"/>
              <a:buChar char="l"/>
              <a:defRPr/>
            </a:pPr>
            <a:r>
              <a:rPr lang="zh-CN" altLang="en-US" sz="1600" kern="0" dirty="0">
                <a:solidFill>
                  <a:schemeClr val="bg1"/>
                </a:solidFill>
                <a:latin typeface="微软雅黑" pitchFamily="34" charset="-122"/>
                <a:ea typeface="微软雅黑" pitchFamily="34" charset="-122"/>
                <a:cs typeface="Arial" pitchFamily="34" charset="0"/>
              </a:rPr>
              <a:t>充分利用客户已有的存储设施，录制数据安全性好</a:t>
            </a:r>
            <a:endParaRPr lang="en-US" altLang="zh-CN" sz="1600" kern="0" dirty="0">
              <a:solidFill>
                <a:schemeClr val="bg1"/>
              </a:solidFill>
              <a:latin typeface="微软雅黑" pitchFamily="34" charset="-122"/>
              <a:ea typeface="微软雅黑" pitchFamily="34" charset="-122"/>
              <a:cs typeface="Arial" pitchFamily="34" charset="0"/>
            </a:endParaRPr>
          </a:p>
          <a:p>
            <a:pPr marL="214255" indent="-214255" defTabSz="685617" fontAlgn="auto">
              <a:spcBef>
                <a:spcPts val="0"/>
              </a:spcBef>
              <a:spcAft>
                <a:spcPts val="300"/>
              </a:spcAft>
              <a:buClr>
                <a:schemeClr val="bg1"/>
              </a:buClr>
              <a:buFont typeface="Wingdings" pitchFamily="2" charset="2"/>
              <a:buChar char="l"/>
              <a:defRPr/>
            </a:pPr>
            <a:r>
              <a:rPr lang="zh-CN" altLang="en-US" sz="1600" kern="0" dirty="0">
                <a:solidFill>
                  <a:schemeClr val="bg1"/>
                </a:solidFill>
                <a:latin typeface="微软雅黑" pitchFamily="34" charset="-122"/>
                <a:ea typeface="微软雅黑" pitchFamily="34" charset="-122"/>
                <a:cs typeface="Arial" pitchFamily="34" charset="0"/>
              </a:rPr>
              <a:t>用户可以从</a:t>
            </a:r>
            <a:r>
              <a:rPr lang="en-US" altLang="zh-CN" sz="1600" kern="0" dirty="0">
                <a:solidFill>
                  <a:schemeClr val="bg1"/>
                </a:solidFill>
                <a:latin typeface="微软雅黑" pitchFamily="34" charset="-122"/>
                <a:ea typeface="微软雅黑" pitchFamily="34" charset="-122"/>
                <a:cs typeface="Arial" pitchFamily="34" charset="0"/>
              </a:rPr>
              <a:t>RSE8800A</a:t>
            </a:r>
            <a:r>
              <a:rPr lang="zh-CN" altLang="en-US" sz="1600" kern="0" dirty="0">
                <a:solidFill>
                  <a:schemeClr val="bg1"/>
                </a:solidFill>
                <a:latin typeface="微软雅黑" pitchFamily="34" charset="-122"/>
                <a:ea typeface="微软雅黑" pitchFamily="34" charset="-122"/>
                <a:cs typeface="Arial" pitchFamily="34" charset="0"/>
              </a:rPr>
              <a:t>点播</a:t>
            </a:r>
            <a:r>
              <a:rPr lang="en-US" altLang="zh-CN" sz="1600" kern="0" dirty="0">
                <a:solidFill>
                  <a:schemeClr val="bg1"/>
                </a:solidFill>
                <a:latin typeface="微软雅黑" pitchFamily="34" charset="-122"/>
                <a:ea typeface="微软雅黑" pitchFamily="34" charset="-122"/>
                <a:cs typeface="Arial" pitchFamily="34" charset="0"/>
              </a:rPr>
              <a:t>NAS</a:t>
            </a:r>
            <a:r>
              <a:rPr lang="zh-CN" altLang="en-US" sz="1600" kern="0" dirty="0">
                <a:solidFill>
                  <a:schemeClr val="bg1"/>
                </a:solidFill>
                <a:latin typeface="微软雅黑" pitchFamily="34" charset="-122"/>
                <a:ea typeface="微软雅黑" pitchFamily="34" charset="-122"/>
                <a:cs typeface="Arial" pitchFamily="34" charset="0"/>
              </a:rPr>
              <a:t>和</a:t>
            </a:r>
            <a:r>
              <a:rPr lang="en-US" altLang="zh-CN" sz="1600" kern="0" dirty="0">
                <a:solidFill>
                  <a:schemeClr val="bg1"/>
                </a:solidFill>
                <a:latin typeface="微软雅黑" pitchFamily="34" charset="-122"/>
                <a:ea typeface="微软雅黑" pitchFamily="34" charset="-122"/>
                <a:cs typeface="Arial" pitchFamily="34" charset="0"/>
              </a:rPr>
              <a:t>IP SAN</a:t>
            </a:r>
            <a:r>
              <a:rPr lang="zh-CN" altLang="en-US" sz="1600" kern="0" dirty="0">
                <a:solidFill>
                  <a:schemeClr val="bg1"/>
                </a:solidFill>
                <a:latin typeface="微软雅黑" pitchFamily="34" charset="-122"/>
                <a:ea typeface="微软雅黑" pitchFamily="34" charset="-122"/>
                <a:cs typeface="Arial" pitchFamily="34" charset="0"/>
              </a:rPr>
              <a:t>网络存储里的录制会议</a:t>
            </a:r>
          </a:p>
          <a:p>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20</a:t>
            </a:fld>
            <a:endParaRPr lang="en-US" altLang="zh-CN" dirty="0"/>
          </a:p>
        </p:txBody>
      </p:sp>
    </p:spTree>
    <p:extLst>
      <p:ext uri="{BB962C8B-B14F-4D97-AF65-F5344CB8AC3E}">
        <p14:creationId xmlns:p14="http://schemas.microsoft.com/office/powerpoint/2010/main" val="3074679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21</a:t>
            </a:fld>
            <a:endParaRPr lang="en-US" altLang="zh-CN" dirty="0"/>
          </a:p>
        </p:txBody>
      </p:sp>
    </p:spTree>
    <p:extLst>
      <p:ext uri="{BB962C8B-B14F-4D97-AF65-F5344CB8AC3E}">
        <p14:creationId xmlns:p14="http://schemas.microsoft.com/office/powerpoint/2010/main" val="577782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切换中断时间</a:t>
            </a:r>
          </a:p>
        </p:txBody>
      </p:sp>
      <p:sp>
        <p:nvSpPr>
          <p:cNvPr id="4" name="灯片编号占位符 3"/>
          <p:cNvSpPr>
            <a:spLocks noGrp="1"/>
          </p:cNvSpPr>
          <p:nvPr>
            <p:ph type="sldNum" sz="quarter" idx="10"/>
          </p:nvPr>
        </p:nvSpPr>
        <p:spPr/>
        <p:txBody>
          <a:bodyPr/>
          <a:lstStyle/>
          <a:p>
            <a:fld id="{F07326F3-4732-B74B-9C70-D0992466E499}" type="slidenum">
              <a:rPr lang="en-US" smtClean="0"/>
              <a:t>24</a:t>
            </a:fld>
            <a:endParaRPr lang="en-US"/>
          </a:p>
        </p:txBody>
      </p:sp>
    </p:spTree>
    <p:extLst>
      <p:ext uri="{BB962C8B-B14F-4D97-AF65-F5344CB8AC3E}">
        <p14:creationId xmlns:p14="http://schemas.microsoft.com/office/powerpoint/2010/main" val="1303777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600" b="0" i="0" u="none" strike="noStrike" kern="1200" baseline="0" dirty="0">
                <a:solidFill>
                  <a:schemeClr val="tx1"/>
                </a:solidFill>
                <a:latin typeface="+mn-lt"/>
                <a:ea typeface="+mn-ea"/>
                <a:cs typeface="+mn-cs"/>
              </a:rPr>
              <a:t>威尔克委托测试报告：</a:t>
            </a:r>
            <a:endParaRPr lang="en-US" altLang="zh-CN" sz="1600" b="0" i="0" u="none" strike="noStrike" kern="1200" baseline="0" dirty="0">
              <a:solidFill>
                <a:schemeClr val="tx1"/>
              </a:solidFill>
              <a:latin typeface="+mn-lt"/>
              <a:ea typeface="+mn-ea"/>
              <a:cs typeface="+mn-cs"/>
            </a:endParaRPr>
          </a:p>
          <a:p>
            <a:r>
              <a:rPr lang="en-US" altLang="zh-CN" sz="1600" b="0" i="0" u="none" strike="noStrike" kern="1200" baseline="0" dirty="0">
                <a:solidFill>
                  <a:schemeClr val="tx1"/>
                </a:solidFill>
                <a:latin typeface="+mn-lt"/>
                <a:ea typeface="+mn-ea"/>
                <a:cs typeface="+mn-cs"/>
              </a:rPr>
              <a:t>30%</a:t>
            </a:r>
            <a:r>
              <a:rPr lang="zh-CN" altLang="en-US" sz="1600" b="0" i="0" u="none" strike="noStrike" kern="1200" baseline="0" dirty="0">
                <a:solidFill>
                  <a:schemeClr val="tx1"/>
                </a:solidFill>
                <a:latin typeface="+mn-lt"/>
                <a:ea typeface="+mn-ea"/>
                <a:cs typeface="+mn-cs"/>
              </a:rPr>
              <a:t>的网络丢包情况下，语音清晰连续，视频清晰流畅</a:t>
            </a:r>
            <a:endParaRPr lang="en-US" altLang="zh-CN" sz="1600" b="0" i="0" u="none" strike="noStrike" kern="1200" baseline="0" dirty="0">
              <a:solidFill>
                <a:schemeClr val="tx1"/>
              </a:solidFill>
              <a:latin typeface="+mn-lt"/>
              <a:ea typeface="+mn-ea"/>
              <a:cs typeface="+mn-cs"/>
            </a:endParaRPr>
          </a:p>
          <a:p>
            <a:r>
              <a:rPr lang="en-US" altLang="zh-CN" sz="1600" b="0" i="0" u="none" strike="noStrike" kern="1200" baseline="0" dirty="0">
                <a:solidFill>
                  <a:schemeClr val="tx1"/>
                </a:solidFill>
                <a:latin typeface="+mn-lt"/>
                <a:ea typeface="+mn-ea"/>
                <a:cs typeface="+mn-cs"/>
              </a:rPr>
              <a:t>80%</a:t>
            </a:r>
            <a:r>
              <a:rPr lang="zh-CN" altLang="en-US" sz="1600" b="0" i="0" u="none" strike="noStrike" kern="1200" baseline="0" dirty="0">
                <a:solidFill>
                  <a:schemeClr val="tx1"/>
                </a:solidFill>
                <a:latin typeface="+mn-lt"/>
                <a:ea typeface="+mn-ea"/>
                <a:cs typeface="+mn-cs"/>
              </a:rPr>
              <a:t>的网络丢包情况下，声音清晰、可准确理解，不影响会议录制正常进行</a:t>
            </a:r>
            <a:endParaRPr lang="zh-CN" altLang="en-US" dirty="0"/>
          </a:p>
        </p:txBody>
      </p:sp>
      <p:sp>
        <p:nvSpPr>
          <p:cNvPr id="4" name="灯片编号占位符 3"/>
          <p:cNvSpPr>
            <a:spLocks noGrp="1"/>
          </p:cNvSpPr>
          <p:nvPr>
            <p:ph type="sldNum" sz="quarter" idx="10"/>
          </p:nvPr>
        </p:nvSpPr>
        <p:spPr/>
        <p:txBody>
          <a:bodyPr/>
          <a:lstStyle/>
          <a:p>
            <a:fld id="{F07326F3-4732-B74B-9C70-D0992466E499}" type="slidenum">
              <a:rPr lang="en-US" smtClean="0"/>
              <a:t>25</a:t>
            </a:fld>
            <a:endParaRPr lang="en-US"/>
          </a:p>
        </p:txBody>
      </p:sp>
    </p:spTree>
    <p:extLst>
      <p:ext uri="{BB962C8B-B14F-4D97-AF65-F5344CB8AC3E}">
        <p14:creationId xmlns:p14="http://schemas.microsoft.com/office/powerpoint/2010/main" val="1251763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9304" rtl="0" eaLnBrk="1" fontAlgn="auto" latinLnBrk="0" hangingPunct="1">
              <a:lnSpc>
                <a:spcPct val="100000"/>
              </a:lnSpc>
              <a:spcBef>
                <a:spcPts val="0"/>
              </a:spcBef>
              <a:spcAft>
                <a:spcPts val="0"/>
              </a:spcAft>
              <a:buClrTx/>
              <a:buSzTx/>
              <a:buFontTx/>
              <a:buNone/>
              <a:tabLst/>
              <a:defRPr/>
            </a:pPr>
            <a:r>
              <a:rPr lang="zh-CN" altLang="en-US" b="0" dirty="0">
                <a:effectLst/>
              </a:rPr>
              <a:t>内网部署时连接网口</a:t>
            </a:r>
            <a:r>
              <a:rPr lang="en-US" altLang="zh-CN" b="0" dirty="0">
                <a:effectLst/>
              </a:rPr>
              <a:t>1</a:t>
            </a:r>
            <a:r>
              <a:rPr lang="zh-CN" altLang="en-US" b="0" dirty="0">
                <a:effectLst/>
              </a:rPr>
              <a:t>（网口</a:t>
            </a:r>
            <a:r>
              <a:rPr lang="en-US" altLang="zh-CN" b="0" dirty="0">
                <a:effectLst/>
              </a:rPr>
              <a:t>2</a:t>
            </a:r>
            <a:r>
              <a:rPr lang="zh-CN" altLang="en-US" b="0" dirty="0">
                <a:effectLst/>
              </a:rPr>
              <a:t>可作为备份），</a:t>
            </a:r>
            <a:r>
              <a:rPr lang="en-US" altLang="zh-CN" b="0" dirty="0">
                <a:effectLst/>
              </a:rPr>
              <a:t>DMZ</a:t>
            </a:r>
            <a:r>
              <a:rPr lang="zh-CN" altLang="en-US" b="0" dirty="0">
                <a:effectLst/>
              </a:rPr>
              <a:t>部署时连接网口</a:t>
            </a:r>
            <a:r>
              <a:rPr lang="en-US" altLang="zh-CN" b="0" dirty="0">
                <a:effectLst/>
              </a:rPr>
              <a:t>1</a:t>
            </a:r>
            <a:r>
              <a:rPr lang="zh-CN" altLang="en-US" b="0" dirty="0">
                <a:effectLst/>
              </a:rPr>
              <a:t>（内网）和网口</a:t>
            </a:r>
            <a:r>
              <a:rPr lang="en-US" altLang="zh-CN" b="0" dirty="0">
                <a:effectLst/>
              </a:rPr>
              <a:t>3</a:t>
            </a:r>
            <a:r>
              <a:rPr lang="zh-CN" altLang="en-US" b="0" dirty="0">
                <a:effectLst/>
              </a:rPr>
              <a:t>（</a:t>
            </a:r>
            <a:r>
              <a:rPr lang="en-US" altLang="zh-CN" b="0" dirty="0">
                <a:effectLst/>
              </a:rPr>
              <a:t>DMZ</a:t>
            </a:r>
            <a:r>
              <a:rPr lang="zh-CN" altLang="en-US" b="0" dirty="0">
                <a:effectLst/>
              </a:rPr>
              <a:t>网络）</a:t>
            </a:r>
            <a:endParaRPr lang="en-US" altLang="zh-CN" b="0" dirty="0">
              <a:effectLst/>
            </a:endParaRPr>
          </a:p>
        </p:txBody>
      </p:sp>
      <p:sp>
        <p:nvSpPr>
          <p:cNvPr id="4" name="灯片编号占位符 3"/>
          <p:cNvSpPr>
            <a:spLocks noGrp="1"/>
          </p:cNvSpPr>
          <p:nvPr>
            <p:ph type="sldNum" sz="quarter" idx="10"/>
          </p:nvPr>
        </p:nvSpPr>
        <p:spPr/>
        <p:txBody>
          <a:bodyPr/>
          <a:lstStyle/>
          <a:p>
            <a:fld id="{F07326F3-4732-B74B-9C70-D0992466E499}" type="slidenum">
              <a:rPr lang="en-US" smtClean="0"/>
              <a:t>28</a:t>
            </a:fld>
            <a:endParaRPr lang="en-US"/>
          </a:p>
        </p:txBody>
      </p:sp>
    </p:spTree>
    <p:extLst>
      <p:ext uri="{BB962C8B-B14F-4D97-AF65-F5344CB8AC3E}">
        <p14:creationId xmlns:p14="http://schemas.microsoft.com/office/powerpoint/2010/main" val="3864171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个双流录制  可以拆分成</a:t>
            </a:r>
            <a:r>
              <a:rPr lang="en-US" altLang="zh-CN" dirty="0"/>
              <a:t>2</a:t>
            </a:r>
            <a:r>
              <a:rPr lang="zh-CN" altLang="en-US" dirty="0"/>
              <a:t>个单流的录制 可以给两个用 ； </a:t>
            </a:r>
          </a:p>
        </p:txBody>
      </p:sp>
      <p:sp>
        <p:nvSpPr>
          <p:cNvPr id="4" name="灯片编号占位符 3"/>
          <p:cNvSpPr>
            <a:spLocks noGrp="1"/>
          </p:cNvSpPr>
          <p:nvPr>
            <p:ph type="sldNum" sz="quarter" idx="10"/>
          </p:nvPr>
        </p:nvSpPr>
        <p:spPr/>
        <p:txBody>
          <a:bodyPr/>
          <a:lstStyle/>
          <a:p>
            <a:fld id="{F07326F3-4732-B74B-9C70-D0992466E499}" type="slidenum">
              <a:rPr lang="en-US" smtClean="0"/>
              <a:t>29</a:t>
            </a:fld>
            <a:endParaRPr lang="en-US"/>
          </a:p>
        </p:txBody>
      </p:sp>
    </p:spTree>
    <p:extLst>
      <p:ext uri="{BB962C8B-B14F-4D97-AF65-F5344CB8AC3E}">
        <p14:creationId xmlns:p14="http://schemas.microsoft.com/office/powerpoint/2010/main" val="2136337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7326F3-4732-B74B-9C70-D0992466E499}" type="slidenum">
              <a:rPr lang="en-US" smtClean="0"/>
              <a:t>30</a:t>
            </a:fld>
            <a:endParaRPr lang="en-US"/>
          </a:p>
        </p:txBody>
      </p:sp>
    </p:spTree>
    <p:extLst>
      <p:ext uri="{BB962C8B-B14F-4D97-AF65-F5344CB8AC3E}">
        <p14:creationId xmlns:p14="http://schemas.microsoft.com/office/powerpoint/2010/main" val="1311845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出厂预置</a:t>
            </a:r>
            <a:r>
              <a:rPr lang="en-US" altLang="zh-CN" dirty="0"/>
              <a:t>RAID</a:t>
            </a:r>
            <a:endParaRPr lang="zh-CN" altLang="en-US" dirty="0"/>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242561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 typeface="Arial" panose="020B0604020202020204" pitchFamily="34" charset="0"/>
              <a:buNone/>
            </a:pPr>
            <a:r>
              <a:rPr lang="zh-CN" altLang="en-US" b="0" dirty="0">
                <a:effectLst/>
              </a:rPr>
              <a:t>关于</a:t>
            </a:r>
            <a:r>
              <a:rPr lang="en-US" altLang="zh-CN" b="0" dirty="0" err="1">
                <a:effectLst/>
              </a:rPr>
              <a:t>EulerOS</a:t>
            </a:r>
            <a:r>
              <a:rPr lang="zh-CN" altLang="en-US" b="0" dirty="0">
                <a:effectLst/>
              </a:rPr>
              <a:t>：</a:t>
            </a:r>
            <a:endParaRPr lang="en-US" altLang="zh-CN" b="0" dirty="0">
              <a:effectLst/>
            </a:endParaRPr>
          </a:p>
          <a:p>
            <a:pPr marL="0" indent="0">
              <a:buFont typeface="Arial" panose="020B0604020202020204" pitchFamily="34" charset="0"/>
              <a:buNone/>
            </a:pPr>
            <a:r>
              <a:rPr lang="en-US" altLang="zh-CN" b="0" dirty="0">
                <a:effectLst/>
              </a:rPr>
              <a:t>https://www.huaweicloud.com/content/cloudbu-develop/china/zh-cn/developer/euleros/certified_cooperation.html</a:t>
            </a:r>
          </a:p>
          <a:p>
            <a:pPr marL="285750" indent="-285750">
              <a:buFont typeface="Arial" panose="020B0604020202020204" pitchFamily="34" charset="0"/>
              <a:buChar char="•"/>
            </a:pPr>
            <a:r>
              <a:rPr lang="en-US" altLang="zh-CN" b="1" dirty="0">
                <a:effectLst/>
              </a:rPr>
              <a:t>UNIX</a:t>
            </a:r>
            <a:r>
              <a:rPr lang="zh-CN" altLang="en-US" b="1" dirty="0">
                <a:effectLst/>
              </a:rPr>
              <a:t>认证是对操作系统高可靠性、高可用性和高可扩展性的有力证明。</a:t>
            </a:r>
            <a:r>
              <a:rPr lang="en-US" altLang="zh-CN" sz="1600" kern="1200" dirty="0">
                <a:solidFill>
                  <a:schemeClr val="tx1"/>
                </a:solidFill>
                <a:effectLst/>
                <a:latin typeface="+mn-lt"/>
                <a:ea typeface="+mn-ea"/>
                <a:cs typeface="+mn-cs"/>
              </a:rPr>
              <a:t>UNIX®</a:t>
            </a:r>
            <a:r>
              <a:rPr lang="zh-CN" altLang="en-US" sz="1600" kern="1200" dirty="0">
                <a:solidFill>
                  <a:schemeClr val="tx1"/>
                </a:solidFill>
                <a:effectLst/>
                <a:latin typeface="+mn-lt"/>
                <a:ea typeface="+mn-ea"/>
                <a:cs typeface="+mn-cs"/>
              </a:rPr>
              <a:t>认证为开放操作系统提供了全球基准。该认证是当前</a:t>
            </a:r>
            <a:r>
              <a:rPr lang="en-US" altLang="zh-CN" sz="1600" kern="1200" dirty="0">
                <a:solidFill>
                  <a:schemeClr val="tx1"/>
                </a:solidFill>
                <a:effectLst/>
                <a:latin typeface="+mn-lt"/>
                <a:ea typeface="+mn-ea"/>
                <a:cs typeface="+mn-cs"/>
              </a:rPr>
              <a:t>IT</a:t>
            </a:r>
            <a:r>
              <a:rPr lang="zh-CN" altLang="en-US" sz="1600" kern="1200" dirty="0">
                <a:solidFill>
                  <a:schemeClr val="tx1"/>
                </a:solidFill>
                <a:effectLst/>
                <a:latin typeface="+mn-lt"/>
                <a:ea typeface="+mn-ea"/>
                <a:cs typeface="+mn-cs"/>
              </a:rPr>
              <a:t>高端服务器领域难度最大、要求最苛刻、验证最全面的行业标准，只有完全符合</a:t>
            </a:r>
            <a:r>
              <a:rPr lang="en-US" altLang="zh-CN" sz="1600" kern="1200" dirty="0">
                <a:solidFill>
                  <a:schemeClr val="tx1"/>
                </a:solidFill>
                <a:effectLst/>
                <a:latin typeface="+mn-lt"/>
                <a:ea typeface="+mn-ea"/>
                <a:cs typeface="+mn-cs"/>
              </a:rPr>
              <a:t>UNIX</a:t>
            </a:r>
            <a:r>
              <a:rPr lang="zh-CN" altLang="en-US" sz="1600" kern="1200" dirty="0">
                <a:solidFill>
                  <a:schemeClr val="tx1"/>
                </a:solidFill>
                <a:effectLst/>
                <a:latin typeface="+mn-lt"/>
                <a:ea typeface="+mn-ea"/>
                <a:cs typeface="+mn-cs"/>
              </a:rPr>
              <a:t>规范的操作系统才有资格使用</a:t>
            </a:r>
            <a:r>
              <a:rPr lang="en-US" altLang="zh-CN" sz="1600" kern="1200" dirty="0">
                <a:solidFill>
                  <a:schemeClr val="tx1"/>
                </a:solidFill>
                <a:effectLst/>
                <a:latin typeface="+mn-lt"/>
                <a:ea typeface="+mn-ea"/>
                <a:cs typeface="+mn-cs"/>
              </a:rPr>
              <a:t>UNIX®</a:t>
            </a:r>
            <a:r>
              <a:rPr lang="zh-CN" altLang="en-US" sz="1600" kern="1200" dirty="0">
                <a:solidFill>
                  <a:schemeClr val="tx1"/>
                </a:solidFill>
                <a:effectLst/>
                <a:latin typeface="+mn-lt"/>
                <a:ea typeface="+mn-ea"/>
                <a:cs typeface="+mn-cs"/>
              </a:rPr>
              <a:t>商标，通过该认证大幅提升了</a:t>
            </a:r>
            <a:r>
              <a:rPr lang="en-US" altLang="zh-CN" sz="1600" kern="1200" dirty="0" err="1">
                <a:solidFill>
                  <a:schemeClr val="tx1"/>
                </a:solidFill>
                <a:effectLst/>
                <a:latin typeface="+mn-lt"/>
                <a:ea typeface="+mn-ea"/>
                <a:cs typeface="+mn-cs"/>
              </a:rPr>
              <a:t>EulerOS</a:t>
            </a:r>
            <a:r>
              <a:rPr lang="zh-CN" altLang="en-US" sz="1600" kern="1200" dirty="0">
                <a:solidFill>
                  <a:schemeClr val="tx1"/>
                </a:solidFill>
                <a:effectLst/>
                <a:latin typeface="+mn-lt"/>
                <a:ea typeface="+mn-ea"/>
                <a:cs typeface="+mn-cs"/>
              </a:rPr>
              <a:t>的可靠性和互操作性。 继</a:t>
            </a:r>
            <a:r>
              <a:rPr lang="en-US" altLang="zh-CN" sz="1600" kern="1200" dirty="0">
                <a:solidFill>
                  <a:schemeClr val="tx1"/>
                </a:solidFill>
                <a:effectLst/>
                <a:latin typeface="+mn-lt"/>
                <a:ea typeface="+mn-ea"/>
                <a:cs typeface="+mn-cs"/>
              </a:rPr>
              <a:t>IBM</a:t>
            </a:r>
            <a:r>
              <a:rPr lang="zh-CN" altLang="en-US" sz="1600" kern="1200" dirty="0">
                <a:solidFill>
                  <a:schemeClr val="tx1"/>
                </a:solidFill>
                <a:effectLst/>
                <a:latin typeface="+mn-lt"/>
                <a:ea typeface="+mn-ea"/>
                <a:cs typeface="+mn-cs"/>
              </a:rPr>
              <a:t>、</a:t>
            </a:r>
            <a:r>
              <a:rPr lang="en-US" altLang="zh-CN" sz="1600" kern="1200" dirty="0">
                <a:solidFill>
                  <a:schemeClr val="tx1"/>
                </a:solidFill>
                <a:effectLst/>
                <a:latin typeface="+mn-lt"/>
                <a:ea typeface="+mn-ea"/>
                <a:cs typeface="+mn-cs"/>
              </a:rPr>
              <a:t>HP</a:t>
            </a:r>
            <a:r>
              <a:rPr lang="zh-CN" altLang="en-US" sz="1600" kern="1200" dirty="0">
                <a:solidFill>
                  <a:schemeClr val="tx1"/>
                </a:solidFill>
                <a:effectLst/>
                <a:latin typeface="+mn-lt"/>
                <a:ea typeface="+mn-ea"/>
                <a:cs typeface="+mn-cs"/>
              </a:rPr>
              <a:t>、</a:t>
            </a:r>
            <a:r>
              <a:rPr lang="en-US" altLang="zh-CN" sz="1600" kern="1200" dirty="0">
                <a:solidFill>
                  <a:schemeClr val="tx1"/>
                </a:solidFill>
                <a:effectLst/>
                <a:latin typeface="+mn-lt"/>
                <a:ea typeface="+mn-ea"/>
                <a:cs typeface="+mn-cs"/>
              </a:rPr>
              <a:t>Apple</a:t>
            </a:r>
            <a:r>
              <a:rPr lang="zh-CN" altLang="en-US" sz="1600" kern="1200" dirty="0">
                <a:solidFill>
                  <a:schemeClr val="tx1"/>
                </a:solidFill>
                <a:effectLst/>
                <a:latin typeface="+mn-lt"/>
                <a:ea typeface="+mn-ea"/>
                <a:cs typeface="+mn-cs"/>
              </a:rPr>
              <a:t>、</a:t>
            </a:r>
            <a:r>
              <a:rPr lang="en-US" altLang="zh-CN" sz="1600" kern="1200" dirty="0">
                <a:solidFill>
                  <a:schemeClr val="tx1"/>
                </a:solidFill>
                <a:effectLst/>
                <a:latin typeface="+mn-lt"/>
                <a:ea typeface="+mn-ea"/>
                <a:cs typeface="+mn-cs"/>
              </a:rPr>
              <a:t>Oracle</a:t>
            </a:r>
            <a:r>
              <a:rPr lang="zh-CN" altLang="en-US" sz="1600" kern="1200" dirty="0">
                <a:solidFill>
                  <a:schemeClr val="tx1"/>
                </a:solidFill>
                <a:effectLst/>
                <a:latin typeface="+mn-lt"/>
                <a:ea typeface="+mn-ea"/>
                <a:cs typeface="+mn-cs"/>
              </a:rPr>
              <a:t>之后，华为成为全球第</a:t>
            </a:r>
            <a:r>
              <a:rPr lang="en-US" altLang="zh-CN" sz="1600" kern="1200" dirty="0">
                <a:solidFill>
                  <a:schemeClr val="tx1"/>
                </a:solidFill>
                <a:effectLst/>
                <a:latin typeface="+mn-lt"/>
                <a:ea typeface="+mn-ea"/>
                <a:cs typeface="+mn-cs"/>
              </a:rPr>
              <a:t>7</a:t>
            </a:r>
            <a:r>
              <a:rPr lang="zh-CN" altLang="en-US" sz="1600" kern="1200" dirty="0">
                <a:solidFill>
                  <a:schemeClr val="tx1"/>
                </a:solidFill>
                <a:effectLst/>
                <a:latin typeface="+mn-lt"/>
                <a:ea typeface="+mn-ea"/>
                <a:cs typeface="+mn-cs"/>
              </a:rPr>
              <a:t>家具备单一</a:t>
            </a:r>
            <a:r>
              <a:rPr lang="en-US" altLang="zh-CN" sz="1600" kern="1200" dirty="0">
                <a:solidFill>
                  <a:schemeClr val="tx1"/>
                </a:solidFill>
                <a:effectLst/>
                <a:latin typeface="+mn-lt"/>
                <a:ea typeface="+mn-ea"/>
                <a:cs typeface="+mn-cs"/>
              </a:rPr>
              <a:t>UNIX</a:t>
            </a:r>
            <a:r>
              <a:rPr lang="zh-CN" altLang="en-US" sz="1600" kern="1200" dirty="0">
                <a:solidFill>
                  <a:schemeClr val="tx1"/>
                </a:solidFill>
                <a:effectLst/>
                <a:latin typeface="+mn-lt"/>
                <a:ea typeface="+mn-ea"/>
                <a:cs typeface="+mn-cs"/>
              </a:rPr>
              <a:t>规范产品的</a:t>
            </a:r>
            <a:r>
              <a:rPr lang="en-US" altLang="zh-CN" sz="1600" kern="1200" dirty="0">
                <a:solidFill>
                  <a:schemeClr val="tx1"/>
                </a:solidFill>
                <a:effectLst/>
                <a:latin typeface="+mn-lt"/>
                <a:ea typeface="+mn-ea"/>
                <a:cs typeface="+mn-cs"/>
              </a:rPr>
              <a:t>IT</a:t>
            </a:r>
            <a:r>
              <a:rPr lang="zh-CN" altLang="en-US" sz="1600" kern="1200" dirty="0">
                <a:solidFill>
                  <a:schemeClr val="tx1"/>
                </a:solidFill>
                <a:effectLst/>
                <a:latin typeface="+mn-lt"/>
                <a:ea typeface="+mn-ea"/>
                <a:cs typeface="+mn-cs"/>
              </a:rPr>
              <a:t>厂商。 </a:t>
            </a:r>
            <a:endParaRPr lang="en-US" altLang="zh-CN" dirty="0"/>
          </a:p>
          <a:p>
            <a:pPr marL="285750" indent="-285750">
              <a:buFont typeface="Arial" panose="020B0604020202020204" pitchFamily="34" charset="0"/>
              <a:buChar char="•"/>
            </a:pPr>
            <a:r>
              <a:rPr lang="en-US" altLang="zh-CN" sz="1600" kern="1200" dirty="0">
                <a:solidFill>
                  <a:schemeClr val="tx1"/>
                </a:solidFill>
                <a:effectLst/>
                <a:latin typeface="+mn-lt"/>
                <a:ea typeface="+mn-ea"/>
                <a:cs typeface="+mn-cs"/>
              </a:rPr>
              <a:t>GB18030-2005《</a:t>
            </a:r>
            <a:r>
              <a:rPr lang="zh-CN" altLang="en-US" sz="1600" kern="1200" dirty="0">
                <a:solidFill>
                  <a:schemeClr val="tx1"/>
                </a:solidFill>
                <a:effectLst/>
                <a:latin typeface="+mn-lt"/>
                <a:ea typeface="+mn-ea"/>
                <a:cs typeface="+mn-cs"/>
              </a:rPr>
              <a:t>信息技术 中文编码字符集</a:t>
            </a:r>
            <a:r>
              <a:rPr lang="en-US" altLang="zh-CN" sz="1600" kern="1200" dirty="0">
                <a:solidFill>
                  <a:schemeClr val="tx1"/>
                </a:solidFill>
                <a:effectLst/>
                <a:latin typeface="+mn-lt"/>
                <a:ea typeface="+mn-ea"/>
                <a:cs typeface="+mn-cs"/>
              </a:rPr>
              <a:t>》</a:t>
            </a:r>
            <a:r>
              <a:rPr lang="zh-CN" altLang="en-US" sz="1600" kern="1200" dirty="0">
                <a:solidFill>
                  <a:schemeClr val="tx1"/>
                </a:solidFill>
                <a:effectLst/>
                <a:latin typeface="+mn-lt"/>
                <a:ea typeface="+mn-ea"/>
                <a:cs typeface="+mn-cs"/>
              </a:rPr>
              <a:t>是我国自主研制的以汉字为主并包含多种我国少数民族文字的超大型中文编码字符集强制性标准。依据</a:t>
            </a:r>
            <a:r>
              <a:rPr lang="en-US" altLang="zh-CN" sz="1600" kern="1200" dirty="0">
                <a:solidFill>
                  <a:schemeClr val="tx1"/>
                </a:solidFill>
                <a:effectLst/>
                <a:latin typeface="+mn-lt"/>
                <a:ea typeface="+mn-ea"/>
                <a:cs typeface="+mn-cs"/>
              </a:rPr>
              <a:t>《</a:t>
            </a:r>
            <a:r>
              <a:rPr lang="zh-CN" altLang="en-US" sz="1600" kern="1200" dirty="0">
                <a:solidFill>
                  <a:schemeClr val="tx1"/>
                </a:solidFill>
                <a:effectLst/>
                <a:latin typeface="+mn-lt"/>
                <a:ea typeface="+mn-ea"/>
                <a:cs typeface="+mn-cs"/>
              </a:rPr>
              <a:t>中华人民共和国标准化法</a:t>
            </a:r>
            <a:r>
              <a:rPr lang="en-US" altLang="zh-CN" sz="1600" kern="1200" dirty="0">
                <a:solidFill>
                  <a:schemeClr val="tx1"/>
                </a:solidFill>
                <a:effectLst/>
                <a:latin typeface="+mn-lt"/>
                <a:ea typeface="+mn-ea"/>
                <a:cs typeface="+mn-cs"/>
              </a:rPr>
              <a:t>》</a:t>
            </a:r>
            <a:r>
              <a:rPr lang="zh-CN" altLang="en-US" sz="1600" kern="1200" dirty="0">
                <a:solidFill>
                  <a:schemeClr val="tx1"/>
                </a:solidFill>
                <a:effectLst/>
                <a:latin typeface="+mn-lt"/>
                <a:ea typeface="+mn-ea"/>
                <a:cs typeface="+mn-cs"/>
              </a:rPr>
              <a:t>和</a:t>
            </a:r>
            <a:r>
              <a:rPr lang="en-US" altLang="zh-CN" sz="1600" kern="1200" dirty="0">
                <a:solidFill>
                  <a:schemeClr val="tx1"/>
                </a:solidFill>
                <a:effectLst/>
                <a:latin typeface="+mn-lt"/>
                <a:ea typeface="+mn-ea"/>
                <a:cs typeface="+mn-cs"/>
              </a:rPr>
              <a:t>《</a:t>
            </a:r>
            <a:r>
              <a:rPr lang="zh-CN" altLang="en-US" sz="1600" kern="1200" dirty="0">
                <a:solidFill>
                  <a:schemeClr val="tx1"/>
                </a:solidFill>
                <a:effectLst/>
                <a:latin typeface="+mn-lt"/>
                <a:ea typeface="+mn-ea"/>
                <a:cs typeface="+mn-cs"/>
              </a:rPr>
              <a:t>中华人民共和国国家通用语言文字法</a:t>
            </a:r>
            <a:r>
              <a:rPr lang="en-US" altLang="zh-CN" sz="1600" kern="1200" dirty="0">
                <a:solidFill>
                  <a:schemeClr val="tx1"/>
                </a:solidFill>
                <a:effectLst/>
                <a:latin typeface="+mn-lt"/>
                <a:ea typeface="+mn-ea"/>
                <a:cs typeface="+mn-cs"/>
              </a:rPr>
              <a:t>》</a:t>
            </a:r>
            <a:r>
              <a:rPr lang="zh-CN" altLang="en-US" sz="1600" kern="1200" dirty="0">
                <a:solidFill>
                  <a:schemeClr val="tx1"/>
                </a:solidFill>
                <a:effectLst/>
                <a:latin typeface="+mn-lt"/>
                <a:ea typeface="+mn-ea"/>
                <a:cs typeface="+mn-cs"/>
              </a:rPr>
              <a:t>，</a:t>
            </a:r>
            <a:r>
              <a:rPr lang="en-US" altLang="zh-CN" sz="1600" kern="1200" dirty="0">
                <a:solidFill>
                  <a:schemeClr val="tx1"/>
                </a:solidFill>
                <a:effectLst/>
                <a:latin typeface="+mn-lt"/>
                <a:ea typeface="+mn-ea"/>
                <a:cs typeface="+mn-cs"/>
              </a:rPr>
              <a:t>GB 18030</a:t>
            </a:r>
            <a:r>
              <a:rPr lang="zh-CN" altLang="en-US" sz="1600" kern="1200" dirty="0">
                <a:solidFill>
                  <a:schemeClr val="tx1"/>
                </a:solidFill>
                <a:effectLst/>
                <a:latin typeface="+mn-lt"/>
                <a:ea typeface="+mn-ea"/>
                <a:cs typeface="+mn-cs"/>
              </a:rPr>
              <a:t>标准符合性认证一度属于国家强制性标准，由中国电子技术标准化研究所（</a:t>
            </a:r>
            <a:r>
              <a:rPr lang="en-US" altLang="zh-CN" sz="1600" kern="1200" dirty="0">
                <a:solidFill>
                  <a:schemeClr val="tx1"/>
                </a:solidFill>
                <a:effectLst/>
                <a:latin typeface="+mn-lt"/>
                <a:ea typeface="+mn-ea"/>
                <a:cs typeface="+mn-cs"/>
              </a:rPr>
              <a:t>CESI</a:t>
            </a:r>
            <a:r>
              <a:rPr lang="zh-CN" altLang="en-US" sz="1600" kern="1200" dirty="0">
                <a:solidFill>
                  <a:schemeClr val="tx1"/>
                </a:solidFill>
                <a:effectLst/>
                <a:latin typeface="+mn-lt"/>
                <a:ea typeface="+mn-ea"/>
                <a:cs typeface="+mn-cs"/>
              </a:rPr>
              <a:t>）认证中心进行授权认证。 </a:t>
            </a:r>
            <a:r>
              <a:rPr lang="en-US" altLang="zh-CN" sz="1600" kern="1200" dirty="0" err="1">
                <a:solidFill>
                  <a:schemeClr val="tx1"/>
                </a:solidFill>
                <a:effectLst/>
                <a:latin typeface="+mn-lt"/>
                <a:ea typeface="+mn-ea"/>
                <a:cs typeface="+mn-cs"/>
              </a:rPr>
              <a:t>EulerOS</a:t>
            </a:r>
            <a:r>
              <a:rPr lang="zh-CN" altLang="en-US" sz="1600" kern="1200" dirty="0">
                <a:solidFill>
                  <a:schemeClr val="tx1"/>
                </a:solidFill>
                <a:effectLst/>
                <a:latin typeface="+mn-lt"/>
                <a:ea typeface="+mn-ea"/>
                <a:cs typeface="+mn-cs"/>
              </a:rPr>
              <a:t>作为支持中文信息处理和技术的操作系统软件产品，通过该认证使软件产品在我国境内的营销活动具有合法性（目前，该认证已转为企业自愿性产品认证范畴）。 </a:t>
            </a:r>
            <a:endParaRPr lang="en-US" altLang="zh-CN" sz="1600" kern="1200" dirty="0">
              <a:solidFill>
                <a:schemeClr val="tx1"/>
              </a:solidFill>
              <a:effectLst/>
              <a:latin typeface="+mn-lt"/>
              <a:ea typeface="+mn-ea"/>
              <a:cs typeface="+mn-cs"/>
            </a:endParaRPr>
          </a:p>
          <a:p>
            <a:pPr marL="285750" indent="-285750">
              <a:buFont typeface="Arial" panose="020B0604020202020204" pitchFamily="34" charset="0"/>
              <a:buChar char="•"/>
            </a:pPr>
            <a:endParaRPr lang="en-US" altLang="zh-CN" sz="1600" kern="1200" dirty="0">
              <a:solidFill>
                <a:schemeClr val="tx1"/>
              </a:solidFill>
              <a:effectLst/>
              <a:latin typeface="+mn-lt"/>
              <a:ea typeface="+mn-ea"/>
              <a:cs typeface="+mn-cs"/>
            </a:endParaRPr>
          </a:p>
          <a:p>
            <a:pPr marL="0" indent="0">
              <a:buFont typeface="Arial" panose="020B0604020202020204" pitchFamily="34" charset="0"/>
              <a:buNone/>
            </a:pPr>
            <a:r>
              <a:rPr lang="en-US" altLang="zh-CN" sz="1600" kern="1200" dirty="0" err="1">
                <a:solidFill>
                  <a:schemeClr val="tx1"/>
                </a:solidFill>
                <a:effectLst/>
                <a:latin typeface="+mn-lt"/>
                <a:ea typeface="+mn-ea"/>
                <a:cs typeface="+mn-cs"/>
              </a:rPr>
              <a:t>EulerOS</a:t>
            </a:r>
            <a:r>
              <a:rPr lang="zh-CN" altLang="en-US" sz="1600" kern="1200" dirty="0">
                <a:solidFill>
                  <a:schemeClr val="tx1"/>
                </a:solidFill>
                <a:effectLst/>
                <a:latin typeface="+mn-lt"/>
                <a:ea typeface="+mn-ea"/>
                <a:cs typeface="+mn-cs"/>
              </a:rPr>
              <a:t>介绍：</a:t>
            </a:r>
            <a:r>
              <a:rPr lang="en-US" altLang="zh-CN" sz="1600" kern="1200" dirty="0">
                <a:solidFill>
                  <a:schemeClr val="tx1"/>
                </a:solidFill>
                <a:effectLst/>
                <a:latin typeface="+mn-lt"/>
                <a:ea typeface="+mn-ea"/>
                <a:cs typeface="+mn-cs"/>
              </a:rPr>
              <a:t>http://3ms.huawei.com/documents/docinfo/1920537</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78" rtl="0" eaLnBrk="1" fontAlgn="auto" latinLnBrk="0" hangingPunct="1">
              <a:lnSpc>
                <a:spcPct val="100000"/>
              </a:lnSpc>
              <a:spcBef>
                <a:spcPts val="0"/>
              </a:spcBef>
              <a:spcAft>
                <a:spcPts val="0"/>
              </a:spcAft>
              <a:buClrTx/>
              <a:buSzTx/>
              <a:buFontTx/>
              <a:buNone/>
              <a:tabLst/>
              <a:defRPr/>
            </a:pPr>
            <a:fld id="{F07326F3-4732-B74B-9C70-D0992466E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7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320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7326F3-4732-B74B-9C70-D0992466E499}" type="slidenum">
              <a:rPr lang="en-US" smtClean="0"/>
              <a:t>9</a:t>
            </a:fld>
            <a:endParaRPr lang="en-US"/>
          </a:p>
        </p:txBody>
      </p:sp>
    </p:spTree>
    <p:extLst>
      <p:ext uri="{BB962C8B-B14F-4D97-AF65-F5344CB8AC3E}">
        <p14:creationId xmlns:p14="http://schemas.microsoft.com/office/powerpoint/2010/main" val="74066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9304" rtl="0" eaLnBrk="1" fontAlgn="auto" latinLnBrk="0" hangingPunct="1">
              <a:lnSpc>
                <a:spcPct val="100000"/>
              </a:lnSpc>
              <a:spcBef>
                <a:spcPts val="0"/>
              </a:spcBef>
              <a:spcAft>
                <a:spcPts val="0"/>
              </a:spcAft>
              <a:buClrTx/>
              <a:buSzTx/>
              <a:buFontTx/>
              <a:buNone/>
              <a:tabLst/>
              <a:defRPr/>
            </a:pPr>
            <a:r>
              <a:rPr lang="zh-CN" altLang="en-US" dirty="0"/>
              <a:t>提供类似在线视频点播平台的观看体验</a:t>
            </a:r>
          </a:p>
        </p:txBody>
      </p:sp>
      <p:sp>
        <p:nvSpPr>
          <p:cNvPr id="4" name="灯片编号占位符 3"/>
          <p:cNvSpPr>
            <a:spLocks noGrp="1"/>
          </p:cNvSpPr>
          <p:nvPr>
            <p:ph type="sldNum" sz="quarter" idx="10"/>
          </p:nvPr>
        </p:nvSpPr>
        <p:spPr/>
        <p:txBody>
          <a:bodyPr/>
          <a:lstStyle/>
          <a:p>
            <a:fld id="{F07326F3-4732-B74B-9C70-D0992466E499}" type="slidenum">
              <a:rPr lang="en-US" smtClean="0"/>
              <a:t>11</a:t>
            </a:fld>
            <a:endParaRPr lang="en-US"/>
          </a:p>
        </p:txBody>
      </p:sp>
    </p:spTree>
    <p:extLst>
      <p:ext uri="{BB962C8B-B14F-4D97-AF65-F5344CB8AC3E}">
        <p14:creationId xmlns:p14="http://schemas.microsoft.com/office/powerpoint/2010/main" val="781151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eaLnBrk="1" fontAlgn="ctr" latinLnBrk="0" hangingPunct="1"/>
            <a:endParaRPr lang="zh-CN" altLang="zh-CN" sz="1600" b="0" i="0" u="none" strike="noStrike"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F07326F3-4732-B74B-9C70-D0992466E499}" type="slidenum">
              <a:rPr lang="en-US" smtClean="0"/>
              <a:t>12</a:t>
            </a:fld>
            <a:endParaRPr lang="en-US"/>
          </a:p>
        </p:txBody>
      </p:sp>
    </p:spTree>
    <p:extLst>
      <p:ext uri="{BB962C8B-B14F-4D97-AF65-F5344CB8AC3E}">
        <p14:creationId xmlns:p14="http://schemas.microsoft.com/office/powerpoint/2010/main" val="3838654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7326F3-4732-B74B-9C70-D0992466E499}" type="slidenum">
              <a:rPr lang="en-US" smtClean="0"/>
              <a:t>14</a:t>
            </a:fld>
            <a:endParaRPr lang="en-US"/>
          </a:p>
        </p:txBody>
      </p:sp>
    </p:spTree>
    <p:extLst>
      <p:ext uri="{BB962C8B-B14F-4D97-AF65-F5344CB8AC3E}">
        <p14:creationId xmlns:p14="http://schemas.microsoft.com/office/powerpoint/2010/main" val="3198983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视频直播时或录制结束后，可编辑视频简介并发布视频，用户可在首页看到直播或点播的封面和名称</a:t>
            </a:r>
            <a:endParaRPr lang="en-US" altLang="zh-CN" dirty="0"/>
          </a:p>
          <a:p>
            <a:r>
              <a:rPr lang="zh-CN" altLang="en-US" dirty="0"/>
              <a:t>权限设置当前支持游客不可见或</a:t>
            </a:r>
            <a:r>
              <a:rPr lang="zh-CN" altLang="en-US"/>
              <a:t>游客可见</a:t>
            </a:r>
            <a:endParaRPr lang="en-US" altLang="zh-CN" dirty="0"/>
          </a:p>
        </p:txBody>
      </p:sp>
      <p:sp>
        <p:nvSpPr>
          <p:cNvPr id="4" name="灯片编号占位符 3"/>
          <p:cNvSpPr>
            <a:spLocks noGrp="1"/>
          </p:cNvSpPr>
          <p:nvPr>
            <p:ph type="sldNum" sz="quarter" idx="10"/>
          </p:nvPr>
        </p:nvSpPr>
        <p:spPr/>
        <p:txBody>
          <a:bodyPr/>
          <a:lstStyle/>
          <a:p>
            <a:fld id="{F07326F3-4732-B74B-9C70-D0992466E499}" type="slidenum">
              <a:rPr lang="en-US" smtClean="0"/>
              <a:t>15</a:t>
            </a:fld>
            <a:endParaRPr lang="en-US"/>
          </a:p>
        </p:txBody>
      </p:sp>
    </p:spTree>
    <p:extLst>
      <p:ext uri="{BB962C8B-B14F-4D97-AF65-F5344CB8AC3E}">
        <p14:creationId xmlns:p14="http://schemas.microsoft.com/office/powerpoint/2010/main" val="1190130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600" dirty="0"/>
              <a:t>终端叠字幕时 支持实时字幕：</a:t>
            </a:r>
            <a:r>
              <a:rPr lang="en-US" altLang="zh-CN" sz="1600" dirty="0"/>
              <a:t>IdeaHub Ent</a:t>
            </a:r>
            <a:r>
              <a:rPr lang="zh-CN" altLang="en-US" sz="1600" dirty="0"/>
              <a:t>（</a:t>
            </a:r>
            <a:r>
              <a:rPr lang="en-US" altLang="zh-CN" sz="1600" dirty="0"/>
              <a:t>1080p</a:t>
            </a:r>
            <a:r>
              <a:rPr lang="zh-CN" altLang="en-US" sz="1600" dirty="0"/>
              <a:t>，标准款，去</a:t>
            </a:r>
            <a:r>
              <a:rPr lang="en-US" altLang="zh-CN" sz="1600" dirty="0" err="1"/>
              <a:t>WiFi</a:t>
            </a:r>
            <a:r>
              <a:rPr lang="zh-CN" altLang="en-US" sz="1600" dirty="0"/>
              <a:t>蓝牙）</a:t>
            </a:r>
            <a:r>
              <a:rPr lang="en-US" altLang="zh-CN" sz="1600" dirty="0"/>
              <a:t>+</a:t>
            </a:r>
            <a:r>
              <a:rPr lang="zh-CN" altLang="en-US" sz="1600" dirty="0"/>
              <a:t>海思终端（</a:t>
            </a:r>
            <a:r>
              <a:rPr lang="en-US" altLang="zh-CN" sz="1600" dirty="0"/>
              <a:t>Box 300/600</a:t>
            </a:r>
            <a:r>
              <a:rPr lang="zh-CN" altLang="en-US" sz="1600" dirty="0"/>
              <a:t>、</a:t>
            </a:r>
            <a:r>
              <a:rPr lang="en-US" altLang="zh-CN" sz="1600" dirty="0"/>
              <a:t>Bar 300</a:t>
            </a:r>
            <a:r>
              <a:rPr lang="zh-CN" altLang="en-US" sz="1600" dirty="0"/>
              <a:t>，以及用</a:t>
            </a:r>
            <a:r>
              <a:rPr lang="en-US" altLang="zh-CN" sz="1600" dirty="0"/>
              <a:t>Box 600</a:t>
            </a:r>
            <a:r>
              <a:rPr lang="zh-CN" altLang="en-US" sz="1600" dirty="0"/>
              <a:t>的</a:t>
            </a:r>
            <a:r>
              <a:rPr lang="en-US" altLang="zh-CN" sz="1600" dirty="0"/>
              <a:t>RP G2</a:t>
            </a:r>
            <a:r>
              <a:rPr lang="zh-CN" altLang="en-US" sz="1600" dirty="0"/>
              <a:t>、</a:t>
            </a:r>
            <a:r>
              <a:rPr lang="en-US" altLang="zh-CN" sz="1600" dirty="0"/>
              <a:t>RoomPresence65S/75S/65D</a:t>
            </a:r>
            <a:r>
              <a:rPr lang="zh-CN" altLang="en-US" sz="1600" dirty="0"/>
              <a:t>）</a:t>
            </a:r>
            <a:r>
              <a:rPr lang="en-US" altLang="zh-CN" sz="1600" dirty="0"/>
              <a:t>---</a:t>
            </a:r>
            <a:r>
              <a:rPr lang="zh-CN" altLang="en-US" sz="1600" dirty="0"/>
              <a:t>支持语音识别和字幕显示。</a:t>
            </a:r>
            <a:endParaRPr lang="en-US" altLang="zh-CN"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kern="0" dirty="0">
                <a:solidFill>
                  <a:schemeClr val="tx1"/>
                </a:solidFill>
              </a:rPr>
              <a:t>可配置是否通过</a:t>
            </a:r>
            <a:r>
              <a:rPr lang="en-US" altLang="zh-CN" sz="1600" kern="0" dirty="0">
                <a:solidFill>
                  <a:schemeClr val="tx1"/>
                </a:solidFill>
              </a:rPr>
              <a:t>MCU</a:t>
            </a:r>
            <a:r>
              <a:rPr lang="zh-CN" altLang="en-US" sz="1600" kern="0" dirty="0">
                <a:solidFill>
                  <a:schemeClr val="tx1"/>
                </a:solidFill>
              </a:rPr>
              <a:t>叠加字幕</a:t>
            </a:r>
            <a:r>
              <a:rPr lang="en-US" altLang="zh-CN" sz="1600" kern="0" dirty="0">
                <a:solidFill>
                  <a:schemeClr val="tx1"/>
                </a:solidFill>
              </a:rPr>
              <a:t>: </a:t>
            </a:r>
            <a:r>
              <a:rPr lang="zh-CN" altLang="en-US" sz="1600" kern="0" dirty="0">
                <a:solidFill>
                  <a:schemeClr val="tx1"/>
                </a:solidFill>
              </a:rPr>
              <a:t>实现与会终端实时字幕能力；即可入会的老终端及友商终端也可实现实时字幕功能。 </a:t>
            </a:r>
            <a:endParaRPr lang="en-US" altLang="zh-CN" sz="1600" kern="0" dirty="0">
              <a:solidFill>
                <a:schemeClr val="tx1"/>
              </a:solidFill>
            </a:endParaRPr>
          </a:p>
          <a:p>
            <a:endParaRPr lang="en-US" altLang="zh-CN" sz="1600" b="0" i="0" kern="1200" dirty="0">
              <a:solidFill>
                <a:schemeClr val="tx1"/>
              </a:solidFill>
              <a:effectLst/>
              <a:latin typeface="+mn-lt"/>
              <a:ea typeface="+mn-ea"/>
              <a:cs typeface="+mn-cs"/>
            </a:endParaRPr>
          </a:p>
          <a:p>
            <a:pPr marL="0" marR="0" lvl="0" indent="0" algn="l" defTabSz="1219304" rtl="0" eaLnBrk="1" fontAlgn="auto" latinLnBrk="0" hangingPunct="1">
              <a:lnSpc>
                <a:spcPct val="100000"/>
              </a:lnSpc>
              <a:spcBef>
                <a:spcPts val="0"/>
              </a:spcBef>
              <a:spcAft>
                <a:spcPts val="0"/>
              </a:spcAft>
              <a:buClrTx/>
              <a:buSzTx/>
              <a:buFontTx/>
              <a:buNone/>
              <a:tabLst/>
              <a:defRPr/>
            </a:pPr>
            <a:endParaRPr lang="en-US" altLang="zh-CN" kern="0" dirty="0">
              <a:solidFill>
                <a:schemeClr val="tx1"/>
              </a:solidFill>
            </a:endParaRPr>
          </a:p>
          <a:p>
            <a:endParaRPr lang="zh-CN" altLang="en-US" dirty="0"/>
          </a:p>
        </p:txBody>
      </p:sp>
      <p:sp>
        <p:nvSpPr>
          <p:cNvPr id="4" name="灯片编号占位符 3"/>
          <p:cNvSpPr>
            <a:spLocks noGrp="1"/>
          </p:cNvSpPr>
          <p:nvPr>
            <p:ph type="sldNum" sz="quarter" idx="10"/>
          </p:nvPr>
        </p:nvSpPr>
        <p:spPr/>
        <p:txBody>
          <a:bodyPr/>
          <a:lstStyle/>
          <a:p>
            <a:fld id="{F07326F3-4732-B74B-9C70-D0992466E49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108179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探索">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6763" cy="5602265"/>
          </a:xfrm>
          <a:prstGeom prst="rect">
            <a:avLst/>
          </a:prstGeom>
        </p:spPr>
      </p:pic>
      <p:sp>
        <p:nvSpPr>
          <p:cNvPr id="7" name="L 形 6"/>
          <p:cNvSpPr/>
          <p:nvPr userDrawn="1"/>
        </p:nvSpPr>
        <p:spPr>
          <a:xfrm rot="5400000">
            <a:off x="7853942" y="2130562"/>
            <a:ext cx="701032" cy="71793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10" name="Title 1">
            <a:extLst>
              <a:ext uri="{FF2B5EF4-FFF2-40B4-BE49-F238E27FC236}">
                <a16:creationId xmlns:a16="http://schemas.microsoft.com/office/drawing/2014/main" id="{8227DEE9-8BE9-0D49-BF96-9E83C5312E00}"/>
              </a:ext>
            </a:extLst>
          </p:cNvPr>
          <p:cNvSpPr>
            <a:spLocks noGrp="1"/>
          </p:cNvSpPr>
          <p:nvPr>
            <p:ph type="ctrTitle" hasCustomPrompt="1"/>
          </p:nvPr>
        </p:nvSpPr>
        <p:spPr>
          <a:xfrm>
            <a:off x="898996" y="907092"/>
            <a:ext cx="6559809" cy="690255"/>
          </a:xfrm>
          <a:prstGeom prst="rect">
            <a:avLst/>
          </a:prstGeom>
          <a:ln>
            <a:noFill/>
            <a:prstDash val="dash"/>
          </a:ln>
        </p:spPr>
        <p:txBody>
          <a:bodyPr lIns="0" tIns="0" rIns="0" bIns="0" anchor="t">
            <a:normAutofit/>
          </a:bodyPr>
          <a:lstStyle>
            <a:lvl1pPr algn="l">
              <a:defRPr sz="3200" b="0" i="0">
                <a:solidFill>
                  <a:schemeClr val="tx1"/>
                </a:solidFill>
                <a:latin typeface="Microsoft YaHei" panose="020B0503020204020204" pitchFamily="34" charset="-122"/>
                <a:ea typeface="Microsoft YaHei" panose="020B0503020204020204" pitchFamily="34" charset="-122"/>
              </a:defRPr>
            </a:lvl1pPr>
          </a:lstStyle>
          <a:p>
            <a:r>
              <a:rPr lang="zh-CN" altLang="en-US" dirty="0"/>
              <a:t>单击此处添加标题</a:t>
            </a:r>
            <a:endParaRPr lang="en-US" dirty="0"/>
          </a:p>
        </p:txBody>
      </p:sp>
      <p:sp>
        <p:nvSpPr>
          <p:cNvPr id="6" name="Text Placeholder 5">
            <a:extLst>
              <a:ext uri="{FF2B5EF4-FFF2-40B4-BE49-F238E27FC236}">
                <a16:creationId xmlns:a16="http://schemas.microsoft.com/office/drawing/2014/main" id="{2F43DA98-D48D-6947-95EF-BA3B05E68822}"/>
              </a:ext>
            </a:extLst>
          </p:cNvPr>
          <p:cNvSpPr>
            <a:spLocks noGrp="1"/>
          </p:cNvSpPr>
          <p:nvPr>
            <p:ph type="body" sz="quarter" idx="10" hasCustomPrompt="1"/>
          </p:nvPr>
        </p:nvSpPr>
        <p:spPr>
          <a:xfrm>
            <a:off x="929260" y="1949372"/>
            <a:ext cx="6535842" cy="643926"/>
          </a:xfrm>
        </p:spPr>
        <p:txBody>
          <a:bodyPr/>
          <a:lstStyle>
            <a:lvl1pPr>
              <a:defRPr sz="1400">
                <a:solidFill>
                  <a:schemeClr val="tx1"/>
                </a:solidFill>
              </a:defRPr>
            </a:lvl1pPr>
          </a:lstStyle>
          <a:p>
            <a:pPr lvl="0"/>
            <a:r>
              <a:rPr lang="zh-CN" altLang="en-US" dirty="0"/>
              <a:t>单击此处添加文本</a:t>
            </a:r>
            <a:endParaRPr lang="en-US" dirty="0"/>
          </a:p>
        </p:txBody>
      </p:sp>
    </p:spTree>
    <p:extLst>
      <p:ext uri="{BB962C8B-B14F-4D97-AF65-F5344CB8AC3E}">
        <p14:creationId xmlns:p14="http://schemas.microsoft.com/office/powerpoint/2010/main" val="1651949536"/>
      </p:ext>
    </p:extLst>
  </p:cSld>
  <p:clrMapOvr>
    <a:masterClrMapping/>
  </p:clrMapOvr>
  <p:extLst>
    <p:ext uri="{DCECCB84-F9BA-43D5-87BE-67443E8EF086}">
      <p15:sldGuideLst xmlns:p15="http://schemas.microsoft.com/office/powerpoint/2012/main">
        <p15:guide id="1" orient="horz" pos="341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page">
    <p:bg>
      <p:bgPr>
        <a:solidFill>
          <a:srgbClr val="FFFFF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AF307D-40F4-EC4C-9108-79E948007529}"/>
              </a:ext>
            </a:extLst>
          </p:cNvPr>
          <p:cNvSpPr txBox="1"/>
          <p:nvPr userDrawn="1"/>
        </p:nvSpPr>
        <p:spPr>
          <a:xfrm>
            <a:off x="607486" y="1402064"/>
            <a:ext cx="3921034" cy="854717"/>
          </a:xfrm>
          <a:prstGeom prst="rect">
            <a:avLst/>
          </a:prstGeom>
          <a:noFill/>
        </p:spPr>
        <p:txBody>
          <a:bodyPr wrap="square" rtlCol="0">
            <a:spAutoFit/>
          </a:bodyPr>
          <a:lstStyle/>
          <a:p>
            <a:pPr algn="l"/>
            <a:r>
              <a:rPr lang="en-US" sz="4800" dirty="0">
                <a:solidFill>
                  <a:schemeClr val="tx1"/>
                </a:solidFill>
              </a:rPr>
              <a:t>Thank you.</a:t>
            </a:r>
          </a:p>
        </p:txBody>
      </p:sp>
    </p:spTree>
    <p:extLst>
      <p:ext uri="{BB962C8B-B14F-4D97-AF65-F5344CB8AC3E}">
        <p14:creationId xmlns:p14="http://schemas.microsoft.com/office/powerpoint/2010/main" val="3664786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98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824" y="514557"/>
            <a:ext cx="10729942" cy="993400"/>
          </a:xfrm>
          <a:prstGeom prst="rect">
            <a:avLst/>
          </a:prstGeom>
        </p:spPr>
        <p:txBody>
          <a:bodyPr lIns="0" tIns="0" rIns="0" bIns="0" anchor="t">
            <a:normAutofit/>
          </a:bodyPr>
          <a:lstStyle>
            <a:lvl1pPr marL="0" indent="0" algn="l">
              <a:lnSpc>
                <a:spcPts val="3520"/>
              </a:lnSpc>
              <a:spcBef>
                <a:spcPts val="0"/>
              </a:spcBef>
              <a:buNone/>
              <a:defRPr sz="3200" baseline="0">
                <a:solidFill>
                  <a:srgbClr val="000000"/>
                </a:solidFill>
                <a:latin typeface="Microsoft YaHei" panose="020B0503020204020204" pitchFamily="34" charset="-122"/>
                <a:ea typeface="Microsoft YaHei" panose="020B0503020204020204" pitchFamily="34" charset="-122"/>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dirty="0"/>
              <a:t>单击此处添加标题</a:t>
            </a:r>
            <a:endParaRPr lang="en-US" dirty="0"/>
          </a:p>
        </p:txBody>
      </p:sp>
      <p:sp>
        <p:nvSpPr>
          <p:cNvPr id="9" name="Title 1">
            <a:extLst>
              <a:ext uri="{FF2B5EF4-FFF2-40B4-BE49-F238E27FC236}">
                <a16:creationId xmlns:a16="http://schemas.microsoft.com/office/drawing/2014/main" id="{90F8C169-724B-D241-A3D4-211D947A191E}"/>
              </a:ext>
            </a:extLst>
          </p:cNvPr>
          <p:cNvSpPr>
            <a:spLocks noGrp="1"/>
          </p:cNvSpPr>
          <p:nvPr>
            <p:ph type="ctrTitle"/>
          </p:nvPr>
        </p:nvSpPr>
        <p:spPr>
          <a:xfrm>
            <a:off x="734993" y="1821119"/>
            <a:ext cx="10748569" cy="4264548"/>
          </a:xfrm>
          <a:prstGeom prst="rect">
            <a:avLst/>
          </a:prstGeom>
        </p:spPr>
        <p:txBody>
          <a:bodyPr lIns="0" tIns="0" rIns="0" bIns="0" anchor="t">
            <a:normAutofit/>
          </a:bodyPr>
          <a:lstStyle>
            <a:lvl1pPr marL="0" indent="0" algn="l">
              <a:lnSpc>
                <a:spcPts val="1413"/>
              </a:lnSpc>
              <a:buFontTx/>
              <a:buNone/>
              <a:defRPr sz="1867" b="0" i="0" baseline="0">
                <a:solidFill>
                  <a:srgbClr val="000000"/>
                </a:solidFill>
                <a:latin typeface="Arial" panose="020B0604020202020204" pitchFamily="34" charset="0"/>
                <a:ea typeface="Microsoft YaHei" panose="020B0503020204020204" pitchFamily="34" charset="-122"/>
                <a:cs typeface="Arial" panose="020B0604020202020204" pitchFamily="34" charset="0"/>
              </a:defRPr>
            </a:lvl1pPr>
          </a:lstStyle>
          <a:p>
            <a:r>
              <a:rPr lang="en-US" dirty="0"/>
              <a:t>Click to edit Master title style</a:t>
            </a:r>
          </a:p>
        </p:txBody>
      </p:sp>
      <p:sp>
        <p:nvSpPr>
          <p:cNvPr id="13" name="Slide Number Placeholder 5">
            <a:extLst>
              <a:ext uri="{FF2B5EF4-FFF2-40B4-BE49-F238E27FC236}">
                <a16:creationId xmlns:a16="http://schemas.microsoft.com/office/drawing/2014/main" id="{3C0FA09B-DE65-C346-B88F-A44AD87A04E4}"/>
              </a:ext>
            </a:extLst>
          </p:cNvPr>
          <p:cNvSpPr>
            <a:spLocks noGrp="1"/>
          </p:cNvSpPr>
          <p:nvPr>
            <p:ph type="sldNum" sz="quarter" idx="4"/>
          </p:nvPr>
        </p:nvSpPr>
        <p:spPr>
          <a:xfrm>
            <a:off x="735773" y="6292174"/>
            <a:ext cx="433072" cy="365125"/>
          </a:xfrm>
          <a:prstGeom prst="rect">
            <a:avLst/>
          </a:prstGeom>
        </p:spPr>
        <p:txBody>
          <a:bodyPr vert="horz" lIns="0" tIns="0" rIns="0" bIns="0" rtlCol="0" anchor="ctr"/>
          <a:lstStyle>
            <a:lvl1pPr algn="l">
              <a:defRPr sz="1000" baseline="0">
                <a:solidFill>
                  <a:srgbClr val="000000"/>
                </a:solidFill>
                <a:latin typeface="Arial" panose="020B0604020202020204" pitchFamily="34" charset="0"/>
                <a:cs typeface="Arial" panose="020B0604020202020204" pitchFamily="34" charset="0"/>
              </a:defRPr>
            </a:lvl1pPr>
          </a:lstStyle>
          <a:p>
            <a:fld id="{C3837181-38C6-AD4F-B8BA-B444770388BB}" type="slidenum">
              <a:rPr lang="en-US" smtClean="0"/>
              <a:pPr/>
              <a:t>‹#›</a:t>
            </a:fld>
            <a:endParaRPr lang="en-US" dirty="0"/>
          </a:p>
        </p:txBody>
      </p:sp>
    </p:spTree>
    <p:extLst>
      <p:ext uri="{BB962C8B-B14F-4D97-AF65-F5344CB8AC3E}">
        <p14:creationId xmlns:p14="http://schemas.microsoft.com/office/powerpoint/2010/main" val="2592028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Microsoft YaHei" panose="020B0503020204020204" pitchFamily="34" charset="-122"/>
                <a:ea typeface="Microsoft YaHei" panose="020B0503020204020204" pitchFamily="34" charset="-122"/>
              </a:defRPr>
            </a:lvl1pPr>
            <a:lvl2pPr marL="593900" indent="0" algn="ctr">
              <a:buNone/>
              <a:defRPr sz="2598"/>
            </a:lvl2pPr>
            <a:lvl3pPr marL="1187798" indent="0" algn="ctr">
              <a:buNone/>
              <a:defRPr sz="2338"/>
            </a:lvl3pPr>
            <a:lvl4pPr marL="1781699" indent="0" algn="ctr">
              <a:buNone/>
              <a:defRPr sz="2079"/>
            </a:lvl4pPr>
            <a:lvl5pPr marL="2375598" indent="0" algn="ctr">
              <a:buNone/>
              <a:defRPr sz="2079"/>
            </a:lvl5pPr>
            <a:lvl6pPr marL="2969497" indent="0" algn="ctr">
              <a:buNone/>
              <a:defRPr sz="2079"/>
            </a:lvl6pPr>
            <a:lvl7pPr marL="3563396" indent="0" algn="ctr">
              <a:buNone/>
              <a:defRPr sz="2079"/>
            </a:lvl7pPr>
            <a:lvl8pPr marL="4157297" indent="0" algn="ctr">
              <a:buNone/>
              <a:defRPr sz="2079"/>
            </a:lvl8pPr>
            <a:lvl9pPr marL="4751195" indent="0" algn="ctr">
              <a:buNone/>
              <a:defRPr sz="2079"/>
            </a:lvl9pPr>
          </a:lstStyle>
          <a:p>
            <a:r>
              <a:rPr lang="zh-CN" altLang="en-US" dirty="0"/>
              <a:t>单击此处添加标题</a:t>
            </a:r>
            <a:endParaRPr lang="en-US" dirty="0"/>
          </a:p>
        </p:txBody>
      </p:sp>
      <p:sp>
        <p:nvSpPr>
          <p:cNvPr id="7" name="Content Placeholder 2">
            <a:extLst>
              <a:ext uri="{FF2B5EF4-FFF2-40B4-BE49-F238E27FC236}">
                <a16:creationId xmlns:a16="http://schemas.microsoft.com/office/drawing/2014/main" id="{8A4EAA63-3827-DA40-B921-C01084B9DA87}"/>
              </a:ext>
            </a:extLst>
          </p:cNvPr>
          <p:cNvSpPr>
            <a:spLocks noGrp="1"/>
          </p:cNvSpPr>
          <p:nvPr>
            <p:ph idx="10" hasCustomPrompt="1"/>
          </p:nvPr>
        </p:nvSpPr>
        <p:spPr>
          <a:xfrm>
            <a:off x="736908" y="1501989"/>
            <a:ext cx="10733557" cy="4690459"/>
          </a:xfrm>
          <a:prstGeom prst="rect">
            <a:avLst/>
          </a:prstGeom>
        </p:spPr>
        <p:txBody>
          <a:bodyPr lIns="0" tIns="0" rIns="0" bIns="0"/>
          <a:lstStyle>
            <a:lvl1pPr marL="12373" indent="0">
              <a:lnSpc>
                <a:spcPct val="100000"/>
              </a:lnSpc>
              <a:spcBef>
                <a:spcPts val="0"/>
              </a:spcBef>
              <a:buFontTx/>
              <a:buNone/>
              <a:tabLst>
                <a:tab pos="1208420" algn="ctr"/>
              </a:tabLst>
              <a:defRPr sz="1800"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525850" indent="-171159">
              <a:buFont typeface="Arial" panose="020B0604020202020204" pitchFamily="34" charset="0"/>
              <a:buChar char="•"/>
              <a:tabLst>
                <a:tab pos="1208420" algn="ctr"/>
              </a:tabLst>
              <a:defRPr sz="1299" baseline="0"/>
            </a:lvl2pPr>
            <a:lvl3pPr marL="525850" indent="-171159">
              <a:buFont typeface="Arial" panose="020B0604020202020204" pitchFamily="34" charset="0"/>
              <a:buChar char="•"/>
              <a:tabLst>
                <a:tab pos="1208420" algn="ctr"/>
              </a:tabLst>
              <a:defRPr sz="1299" baseline="0"/>
            </a:lvl3pPr>
            <a:lvl4pPr marL="525850" indent="-171159">
              <a:buFont typeface="Arial" panose="020B0604020202020204" pitchFamily="34" charset="0"/>
              <a:buChar char="•"/>
              <a:tabLst>
                <a:tab pos="1208420" algn="ctr"/>
              </a:tabLst>
              <a:defRPr sz="1299" baseline="0"/>
            </a:lvl4pPr>
            <a:lvl5pPr marL="525850" indent="-171159">
              <a:buFont typeface="Arial" panose="020B0604020202020204" pitchFamily="34" charset="0"/>
              <a:buChar char="•"/>
              <a:tabLst>
                <a:tab pos="1208420" algn="ctr"/>
              </a:tabLst>
              <a:defRPr sz="1299"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827450735"/>
      </p:ext>
    </p:extLst>
  </p:cSld>
  <p:clrMapOvr>
    <a:masterClrMapping/>
  </p:clrMapOvr>
  <p:extLst>
    <p:ext uri="{DCECCB84-F9BA-43D5-87BE-67443E8EF086}">
      <p15:sldGuideLst xmlns:p15="http://schemas.microsoft.com/office/powerpoint/2012/main">
        <p15:guide id="1" pos="384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Microsoft YaHei" panose="020B0503020204020204" pitchFamily="34" charset="-122"/>
                <a:ea typeface="Microsoft YaHei" panose="020B0503020204020204" pitchFamily="34" charset="-122"/>
              </a:defRPr>
            </a:lvl1pPr>
            <a:lvl2pPr marL="593900" indent="0" algn="ctr">
              <a:buNone/>
              <a:defRPr sz="2598"/>
            </a:lvl2pPr>
            <a:lvl3pPr marL="1187798" indent="0" algn="ctr">
              <a:buNone/>
              <a:defRPr sz="2338"/>
            </a:lvl3pPr>
            <a:lvl4pPr marL="1781699" indent="0" algn="ctr">
              <a:buNone/>
              <a:defRPr sz="2079"/>
            </a:lvl4pPr>
            <a:lvl5pPr marL="2375598" indent="0" algn="ctr">
              <a:buNone/>
              <a:defRPr sz="2079"/>
            </a:lvl5pPr>
            <a:lvl6pPr marL="2969497" indent="0" algn="ctr">
              <a:buNone/>
              <a:defRPr sz="2079"/>
            </a:lvl6pPr>
            <a:lvl7pPr marL="3563396" indent="0" algn="ctr">
              <a:buNone/>
              <a:defRPr sz="2079"/>
            </a:lvl7pPr>
            <a:lvl8pPr marL="4157297" indent="0" algn="ctr">
              <a:buNone/>
              <a:defRPr sz="2079"/>
            </a:lvl8pPr>
            <a:lvl9pPr marL="4751195" indent="0" algn="ctr">
              <a:buNone/>
              <a:defRPr sz="2079"/>
            </a:lvl9pPr>
          </a:lstStyle>
          <a:p>
            <a:r>
              <a:rPr lang="zh-CN" altLang="en-US" dirty="0"/>
              <a:t>单击此处添加标题</a:t>
            </a:r>
            <a:endParaRPr lang="en-US" dirty="0"/>
          </a:p>
        </p:txBody>
      </p:sp>
      <p:sp>
        <p:nvSpPr>
          <p:cNvPr id="7" name="Content Placeholder 2">
            <a:extLst>
              <a:ext uri="{FF2B5EF4-FFF2-40B4-BE49-F238E27FC236}">
                <a16:creationId xmlns:a16="http://schemas.microsoft.com/office/drawing/2014/main" id="{8A4EAA63-3827-DA40-B921-C01084B9DA87}"/>
              </a:ext>
            </a:extLst>
          </p:cNvPr>
          <p:cNvSpPr>
            <a:spLocks noGrp="1"/>
          </p:cNvSpPr>
          <p:nvPr>
            <p:ph idx="10" hasCustomPrompt="1"/>
          </p:nvPr>
        </p:nvSpPr>
        <p:spPr>
          <a:xfrm>
            <a:off x="736908" y="1501989"/>
            <a:ext cx="10733557" cy="4690459"/>
          </a:xfrm>
          <a:prstGeom prst="rect">
            <a:avLst/>
          </a:prstGeom>
        </p:spPr>
        <p:txBody>
          <a:bodyPr lIns="0" tIns="0" rIns="0" bIns="0"/>
          <a:lstStyle>
            <a:lvl1pPr marL="12373" indent="0">
              <a:lnSpc>
                <a:spcPct val="100000"/>
              </a:lnSpc>
              <a:spcBef>
                <a:spcPts val="0"/>
              </a:spcBef>
              <a:buFontTx/>
              <a:buNone/>
              <a:tabLst>
                <a:tab pos="1208420" algn="ctr"/>
              </a:tabLst>
              <a:defRPr sz="1800"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525850" indent="-171159">
              <a:buFont typeface="Arial" panose="020B0604020202020204" pitchFamily="34" charset="0"/>
              <a:buChar char="•"/>
              <a:tabLst>
                <a:tab pos="1208420" algn="ctr"/>
              </a:tabLst>
              <a:defRPr sz="1299" baseline="0"/>
            </a:lvl2pPr>
            <a:lvl3pPr marL="525850" indent="-171159">
              <a:buFont typeface="Arial" panose="020B0604020202020204" pitchFamily="34" charset="0"/>
              <a:buChar char="•"/>
              <a:tabLst>
                <a:tab pos="1208420" algn="ctr"/>
              </a:tabLst>
              <a:defRPr sz="1299" baseline="0"/>
            </a:lvl3pPr>
            <a:lvl4pPr marL="525850" indent="-171159">
              <a:buFont typeface="Arial" panose="020B0604020202020204" pitchFamily="34" charset="0"/>
              <a:buChar char="•"/>
              <a:tabLst>
                <a:tab pos="1208420" algn="ctr"/>
              </a:tabLst>
              <a:defRPr sz="1299" baseline="0"/>
            </a:lvl4pPr>
            <a:lvl5pPr marL="525850" indent="-171159">
              <a:buFont typeface="Arial" panose="020B0604020202020204" pitchFamily="34" charset="0"/>
              <a:buChar char="•"/>
              <a:tabLst>
                <a:tab pos="1208420" algn="ctr"/>
              </a:tabLst>
              <a:defRPr sz="1299"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3435412266"/>
      </p:ext>
    </p:extLst>
  </p:cSld>
  <p:clrMapOvr>
    <a:masterClrMapping/>
  </p:clrMapOvr>
  <p:extLst>
    <p:ext uri="{DCECCB84-F9BA-43D5-87BE-67443E8EF086}">
      <p15:sldGuideLst xmlns:p15="http://schemas.microsoft.com/office/powerpoint/2012/main">
        <p15:guide id="1" pos="384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76480" y="308311"/>
            <a:ext cx="11157765" cy="837688"/>
          </a:xfrm>
          <a:prstGeom prst="rect">
            <a:avLst/>
          </a:prstGeom>
        </p:spPr>
        <p:txBody>
          <a:bodyPr lIns="91414" tIns="45708" rIns="91414" bIns="45708"/>
          <a:lstStyle>
            <a:lvl1pPr>
              <a:defRPr sz="3200" b="1">
                <a:solidFill>
                  <a:srgbClr val="C00000"/>
                </a:solidFill>
                <a:latin typeface="微软雅黑" pitchFamily="34" charset="-122"/>
                <a:ea typeface="微软雅黑" pitchFamily="34" charset="-122"/>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3118313470"/>
      </p:ext>
    </p:extLst>
  </p:cSld>
  <p:clrMapOvr>
    <a:masterClrMapping/>
  </p:clrMapOvr>
  <p:transition advClick="0" advTm="8000">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Microsoft YaHei" panose="020B0503020204020204" pitchFamily="34" charset="-122"/>
                <a:ea typeface="Microsoft YaHei" panose="020B0503020204020204" pitchFamily="34" charset="-122"/>
              </a:defRPr>
            </a:lvl1pPr>
            <a:lvl2pPr marL="593900" indent="0" algn="ctr">
              <a:buNone/>
              <a:defRPr sz="2598"/>
            </a:lvl2pPr>
            <a:lvl3pPr marL="1187798" indent="0" algn="ctr">
              <a:buNone/>
              <a:defRPr sz="2338"/>
            </a:lvl3pPr>
            <a:lvl4pPr marL="1781699" indent="0" algn="ctr">
              <a:buNone/>
              <a:defRPr sz="2079"/>
            </a:lvl4pPr>
            <a:lvl5pPr marL="2375598" indent="0" algn="ctr">
              <a:buNone/>
              <a:defRPr sz="2079"/>
            </a:lvl5pPr>
            <a:lvl6pPr marL="2969497" indent="0" algn="ctr">
              <a:buNone/>
              <a:defRPr sz="2079"/>
            </a:lvl6pPr>
            <a:lvl7pPr marL="3563396" indent="0" algn="ctr">
              <a:buNone/>
              <a:defRPr sz="2079"/>
            </a:lvl7pPr>
            <a:lvl8pPr marL="4157297" indent="0" algn="ctr">
              <a:buNone/>
              <a:defRPr sz="2079"/>
            </a:lvl8pPr>
            <a:lvl9pPr marL="4751195" indent="0" algn="ctr">
              <a:buNone/>
              <a:defRPr sz="2079"/>
            </a:lvl9pPr>
          </a:lstStyle>
          <a:p>
            <a:r>
              <a:rPr lang="zh-CN" altLang="en-US" dirty="0"/>
              <a:t>单击此处添加标题</a:t>
            </a:r>
            <a:endParaRPr lang="en-US" dirty="0"/>
          </a:p>
        </p:txBody>
      </p:sp>
      <p:sp>
        <p:nvSpPr>
          <p:cNvPr id="7" name="Content Placeholder 2">
            <a:extLst>
              <a:ext uri="{FF2B5EF4-FFF2-40B4-BE49-F238E27FC236}">
                <a16:creationId xmlns:a16="http://schemas.microsoft.com/office/drawing/2014/main" id="{8A4EAA63-3827-DA40-B921-C01084B9DA87}"/>
              </a:ext>
            </a:extLst>
          </p:cNvPr>
          <p:cNvSpPr>
            <a:spLocks noGrp="1"/>
          </p:cNvSpPr>
          <p:nvPr>
            <p:ph idx="10" hasCustomPrompt="1"/>
          </p:nvPr>
        </p:nvSpPr>
        <p:spPr>
          <a:xfrm>
            <a:off x="736908" y="1501989"/>
            <a:ext cx="10733557" cy="4690459"/>
          </a:xfrm>
          <a:prstGeom prst="rect">
            <a:avLst/>
          </a:prstGeom>
        </p:spPr>
        <p:txBody>
          <a:bodyPr lIns="0" tIns="0" rIns="0" bIns="0"/>
          <a:lstStyle>
            <a:lvl1pPr marL="12373" indent="0">
              <a:lnSpc>
                <a:spcPct val="100000"/>
              </a:lnSpc>
              <a:spcBef>
                <a:spcPts val="0"/>
              </a:spcBef>
              <a:buFontTx/>
              <a:buNone/>
              <a:tabLst>
                <a:tab pos="1208420" algn="ctr"/>
              </a:tabLst>
              <a:defRPr sz="1800"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525850" indent="-171159">
              <a:buFont typeface="Arial" panose="020B0604020202020204" pitchFamily="34" charset="0"/>
              <a:buChar char="•"/>
              <a:tabLst>
                <a:tab pos="1208420" algn="ctr"/>
              </a:tabLst>
              <a:defRPr sz="1299" baseline="0"/>
            </a:lvl2pPr>
            <a:lvl3pPr marL="525850" indent="-171159">
              <a:buFont typeface="Arial" panose="020B0604020202020204" pitchFamily="34" charset="0"/>
              <a:buChar char="•"/>
              <a:tabLst>
                <a:tab pos="1208420" algn="ctr"/>
              </a:tabLst>
              <a:defRPr sz="1299" baseline="0"/>
            </a:lvl3pPr>
            <a:lvl4pPr marL="525850" indent="-171159">
              <a:buFont typeface="Arial" panose="020B0604020202020204" pitchFamily="34" charset="0"/>
              <a:buChar char="•"/>
              <a:tabLst>
                <a:tab pos="1208420" algn="ctr"/>
              </a:tabLst>
              <a:defRPr sz="1299" baseline="0"/>
            </a:lvl4pPr>
            <a:lvl5pPr marL="525850" indent="-171159">
              <a:buFont typeface="Arial" panose="020B0604020202020204" pitchFamily="34" charset="0"/>
              <a:buChar char="•"/>
              <a:tabLst>
                <a:tab pos="1208420" algn="ctr"/>
              </a:tabLst>
              <a:defRPr sz="1299"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657367271"/>
      </p:ext>
    </p:extLst>
  </p:cSld>
  <p:clrMapOvr>
    <a:masterClrMapping/>
  </p:clrMapOvr>
  <p:extLst>
    <p:ext uri="{DCECCB84-F9BA-43D5-87BE-67443E8EF086}">
      <p15:sldGuideLst xmlns:p15="http://schemas.microsoft.com/office/powerpoint/2012/main">
        <p15:guide id="1" pos="384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76480" y="308311"/>
            <a:ext cx="11157765" cy="837688"/>
          </a:xfrm>
          <a:prstGeom prst="rect">
            <a:avLst/>
          </a:prstGeom>
        </p:spPr>
        <p:txBody>
          <a:bodyPr lIns="91414" tIns="45708" rIns="91414" bIns="45708"/>
          <a:lstStyle>
            <a:lvl1pPr>
              <a:defRPr sz="3200" b="1">
                <a:solidFill>
                  <a:srgbClr val="C00000"/>
                </a:solidFill>
                <a:latin typeface="微软雅黑" pitchFamily="34" charset="-122"/>
                <a:ea typeface="微软雅黑" pitchFamily="34" charset="-122"/>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972020205"/>
      </p:ext>
    </p:extLst>
  </p:cSld>
  <p:clrMapOvr>
    <a:masterClrMapping/>
  </p:clrMapOvr>
  <p:transition advClick="0" advTm="8000">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Microsoft YaHei" panose="020B0503020204020204" pitchFamily="34" charset="-122"/>
                <a:ea typeface="Microsoft YaHei" panose="020B0503020204020204" pitchFamily="34" charset="-122"/>
              </a:defRPr>
            </a:lvl1pPr>
            <a:lvl2pPr marL="593900" indent="0" algn="ctr">
              <a:buNone/>
              <a:defRPr sz="2598"/>
            </a:lvl2pPr>
            <a:lvl3pPr marL="1187798" indent="0" algn="ctr">
              <a:buNone/>
              <a:defRPr sz="2338"/>
            </a:lvl3pPr>
            <a:lvl4pPr marL="1781699" indent="0" algn="ctr">
              <a:buNone/>
              <a:defRPr sz="2079"/>
            </a:lvl4pPr>
            <a:lvl5pPr marL="2375598" indent="0" algn="ctr">
              <a:buNone/>
              <a:defRPr sz="2079"/>
            </a:lvl5pPr>
            <a:lvl6pPr marL="2969497" indent="0" algn="ctr">
              <a:buNone/>
              <a:defRPr sz="2079"/>
            </a:lvl6pPr>
            <a:lvl7pPr marL="3563396" indent="0" algn="ctr">
              <a:buNone/>
              <a:defRPr sz="2079"/>
            </a:lvl7pPr>
            <a:lvl8pPr marL="4157297" indent="0" algn="ctr">
              <a:buNone/>
              <a:defRPr sz="2079"/>
            </a:lvl8pPr>
            <a:lvl9pPr marL="4751195" indent="0" algn="ctr">
              <a:buNone/>
              <a:defRPr sz="2079"/>
            </a:lvl9pPr>
          </a:lstStyle>
          <a:p>
            <a:r>
              <a:rPr lang="zh-CN" altLang="en-US" dirty="0"/>
              <a:t>单击此处添加标题</a:t>
            </a:r>
            <a:endParaRPr lang="en-US" dirty="0"/>
          </a:p>
        </p:txBody>
      </p:sp>
      <p:sp>
        <p:nvSpPr>
          <p:cNvPr id="7" name="Content Placeholder 2">
            <a:extLst>
              <a:ext uri="{FF2B5EF4-FFF2-40B4-BE49-F238E27FC236}">
                <a16:creationId xmlns:a16="http://schemas.microsoft.com/office/drawing/2014/main" id="{8A4EAA63-3827-DA40-B921-C01084B9DA87}"/>
              </a:ext>
            </a:extLst>
          </p:cNvPr>
          <p:cNvSpPr>
            <a:spLocks noGrp="1"/>
          </p:cNvSpPr>
          <p:nvPr>
            <p:ph idx="10" hasCustomPrompt="1"/>
          </p:nvPr>
        </p:nvSpPr>
        <p:spPr>
          <a:xfrm>
            <a:off x="736908" y="1501989"/>
            <a:ext cx="10733557" cy="4690459"/>
          </a:xfrm>
          <a:prstGeom prst="rect">
            <a:avLst/>
          </a:prstGeom>
        </p:spPr>
        <p:txBody>
          <a:bodyPr lIns="0" tIns="0" rIns="0" bIns="0"/>
          <a:lstStyle>
            <a:lvl1pPr marL="12373" indent="0">
              <a:lnSpc>
                <a:spcPct val="100000"/>
              </a:lnSpc>
              <a:spcBef>
                <a:spcPts val="0"/>
              </a:spcBef>
              <a:buFontTx/>
              <a:buNone/>
              <a:tabLst>
                <a:tab pos="1208420" algn="ctr"/>
              </a:tabLst>
              <a:defRPr sz="1800"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525850" indent="-171159">
              <a:buFont typeface="Arial" panose="020B0604020202020204" pitchFamily="34" charset="0"/>
              <a:buChar char="•"/>
              <a:tabLst>
                <a:tab pos="1208420" algn="ctr"/>
              </a:tabLst>
              <a:defRPr sz="1299" baseline="0"/>
            </a:lvl2pPr>
            <a:lvl3pPr marL="525850" indent="-171159">
              <a:buFont typeface="Arial" panose="020B0604020202020204" pitchFamily="34" charset="0"/>
              <a:buChar char="•"/>
              <a:tabLst>
                <a:tab pos="1208420" algn="ctr"/>
              </a:tabLst>
              <a:defRPr sz="1299" baseline="0"/>
            </a:lvl3pPr>
            <a:lvl4pPr marL="525850" indent="-171159">
              <a:buFont typeface="Arial" panose="020B0604020202020204" pitchFamily="34" charset="0"/>
              <a:buChar char="•"/>
              <a:tabLst>
                <a:tab pos="1208420" algn="ctr"/>
              </a:tabLst>
              <a:defRPr sz="1299" baseline="0"/>
            </a:lvl4pPr>
            <a:lvl5pPr marL="525850" indent="-171159">
              <a:buFont typeface="Arial" panose="020B0604020202020204" pitchFamily="34" charset="0"/>
              <a:buChar char="•"/>
              <a:tabLst>
                <a:tab pos="1208420" algn="ctr"/>
              </a:tabLst>
              <a:defRPr sz="1299"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2477309241"/>
      </p:ext>
    </p:extLst>
  </p:cSld>
  <p:clrMapOvr>
    <a:masterClrMapping/>
  </p:clrMapOvr>
  <p:extLst>
    <p:ext uri="{DCECCB84-F9BA-43D5-87BE-67443E8EF086}">
      <p15:sldGuideLst xmlns:p15="http://schemas.microsoft.com/office/powerpoint/2012/main">
        <p15:guide id="1" pos="384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76480" y="308311"/>
            <a:ext cx="11157765" cy="837688"/>
          </a:xfrm>
          <a:prstGeom prst="rect">
            <a:avLst/>
          </a:prstGeom>
        </p:spPr>
        <p:txBody>
          <a:bodyPr lIns="91414" tIns="45708" rIns="91414" bIns="45708"/>
          <a:lstStyle>
            <a:lvl1pPr>
              <a:defRPr sz="3200" b="1">
                <a:solidFill>
                  <a:srgbClr val="C00000"/>
                </a:solidFill>
                <a:latin typeface="微软雅黑" pitchFamily="34" charset="-122"/>
                <a:ea typeface="微软雅黑" pitchFamily="34" charset="-122"/>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2576946908"/>
      </p:ext>
    </p:extLst>
  </p:cSld>
  <p:clrMapOvr>
    <a:masterClrMapping/>
  </p:clrMapOvr>
  <p:transition advClick="0" advTm="8000">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智能">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6763" cy="5602265"/>
          </a:xfrm>
          <a:prstGeom prst="rect">
            <a:avLst/>
          </a:prstGeom>
        </p:spPr>
      </p:pic>
      <p:sp>
        <p:nvSpPr>
          <p:cNvPr id="18" name="L 形 17"/>
          <p:cNvSpPr/>
          <p:nvPr userDrawn="1"/>
        </p:nvSpPr>
        <p:spPr>
          <a:xfrm rot="5400000">
            <a:off x="5824025" y="2568635"/>
            <a:ext cx="701032" cy="71793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8" name="Title 1">
            <a:extLst>
              <a:ext uri="{FF2B5EF4-FFF2-40B4-BE49-F238E27FC236}">
                <a16:creationId xmlns:a16="http://schemas.microsoft.com/office/drawing/2014/main" id="{62AA4863-E1EF-3342-A8CB-ECD4FD06CEB7}"/>
              </a:ext>
            </a:extLst>
          </p:cNvPr>
          <p:cNvSpPr>
            <a:spLocks noGrp="1"/>
          </p:cNvSpPr>
          <p:nvPr>
            <p:ph type="ctrTitle" hasCustomPrompt="1"/>
          </p:nvPr>
        </p:nvSpPr>
        <p:spPr>
          <a:xfrm>
            <a:off x="898996" y="907092"/>
            <a:ext cx="6559809" cy="690255"/>
          </a:xfrm>
          <a:prstGeom prst="rect">
            <a:avLst/>
          </a:prstGeom>
        </p:spPr>
        <p:txBody>
          <a:bodyPr lIns="0" tIns="0" rIns="0" bIns="0" anchor="t">
            <a:normAutofit/>
          </a:bodyPr>
          <a:lstStyle>
            <a:lvl1pPr algn="l">
              <a:defRPr sz="3200" b="0" i="0">
                <a:solidFill>
                  <a:schemeClr val="tx1"/>
                </a:solidFill>
                <a:latin typeface="Microsoft YaHei" panose="020B0503020204020204" pitchFamily="34" charset="-122"/>
                <a:ea typeface="Microsoft YaHei" panose="020B0503020204020204" pitchFamily="34" charset="-122"/>
              </a:defRPr>
            </a:lvl1pPr>
          </a:lstStyle>
          <a:p>
            <a:r>
              <a:rPr lang="zh-CN" altLang="en-US" dirty="0"/>
              <a:t>单击此处添加标题</a:t>
            </a:r>
            <a:endParaRPr lang="en-US" dirty="0"/>
          </a:p>
        </p:txBody>
      </p:sp>
      <p:sp>
        <p:nvSpPr>
          <p:cNvPr id="5" name="Text Placeholder 5">
            <a:extLst>
              <a:ext uri="{FF2B5EF4-FFF2-40B4-BE49-F238E27FC236}">
                <a16:creationId xmlns:a16="http://schemas.microsoft.com/office/drawing/2014/main" id="{195303EA-8491-464F-99A0-67F948701C12}"/>
              </a:ext>
            </a:extLst>
          </p:cNvPr>
          <p:cNvSpPr>
            <a:spLocks noGrp="1"/>
          </p:cNvSpPr>
          <p:nvPr>
            <p:ph type="body" sz="quarter" idx="10" hasCustomPrompt="1"/>
          </p:nvPr>
        </p:nvSpPr>
        <p:spPr>
          <a:xfrm>
            <a:off x="929260" y="1949372"/>
            <a:ext cx="6535842" cy="643926"/>
          </a:xfrm>
        </p:spPr>
        <p:txBody>
          <a:bodyPr/>
          <a:lstStyle>
            <a:lvl1pPr>
              <a:defRPr sz="1400">
                <a:solidFill>
                  <a:schemeClr val="tx1"/>
                </a:solidFill>
              </a:defRPr>
            </a:lvl1pPr>
          </a:lstStyle>
          <a:p>
            <a:pPr lvl="0"/>
            <a:r>
              <a:rPr lang="zh-CN" altLang="en-US" dirty="0"/>
              <a:t>单击此处添加文本</a:t>
            </a:r>
            <a:endParaRPr lang="en-US" dirty="0"/>
          </a:p>
        </p:txBody>
      </p:sp>
    </p:spTree>
    <p:extLst>
      <p:ext uri="{BB962C8B-B14F-4D97-AF65-F5344CB8AC3E}">
        <p14:creationId xmlns:p14="http://schemas.microsoft.com/office/powerpoint/2010/main" val="351448738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章节页">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Microsoft YaHei" panose="020B0503020204020204" pitchFamily="34" charset="-122"/>
                <a:ea typeface="Microsoft YaHei" panose="020B0503020204020204" pitchFamily="34" charset="-122"/>
              </a:defRPr>
            </a:lvl1pPr>
            <a:lvl2pPr marL="593900" indent="0" algn="ctr">
              <a:buNone/>
              <a:defRPr sz="2598"/>
            </a:lvl2pPr>
            <a:lvl3pPr marL="1187798" indent="0" algn="ctr">
              <a:buNone/>
              <a:defRPr sz="2338"/>
            </a:lvl3pPr>
            <a:lvl4pPr marL="1781699" indent="0" algn="ctr">
              <a:buNone/>
              <a:defRPr sz="2079"/>
            </a:lvl4pPr>
            <a:lvl5pPr marL="2375598" indent="0" algn="ctr">
              <a:buNone/>
              <a:defRPr sz="2079"/>
            </a:lvl5pPr>
            <a:lvl6pPr marL="2969497" indent="0" algn="ctr">
              <a:buNone/>
              <a:defRPr sz="2079"/>
            </a:lvl6pPr>
            <a:lvl7pPr marL="3563396" indent="0" algn="ctr">
              <a:buNone/>
              <a:defRPr sz="2079"/>
            </a:lvl7pPr>
            <a:lvl8pPr marL="4157297" indent="0" algn="ctr">
              <a:buNone/>
              <a:defRPr sz="2079"/>
            </a:lvl8pPr>
            <a:lvl9pPr marL="4751195" indent="0" algn="ctr">
              <a:buNone/>
              <a:defRPr sz="2079"/>
            </a:lvl9pPr>
          </a:lstStyle>
          <a:p>
            <a:r>
              <a:rPr lang="zh-CN" altLang="en-US" dirty="0"/>
              <a:t>单击此处添加标题</a:t>
            </a:r>
            <a:endParaRPr lang="en-US" dirty="0"/>
          </a:p>
        </p:txBody>
      </p:sp>
      <p:sp>
        <p:nvSpPr>
          <p:cNvPr id="5" name="Content Placeholder 2">
            <a:extLst>
              <a:ext uri="{FF2B5EF4-FFF2-40B4-BE49-F238E27FC236}">
                <a16:creationId xmlns:a16="http://schemas.microsoft.com/office/drawing/2014/main" id="{CA8B3F0C-616F-224A-B32F-9F9BF5EEE1BC}"/>
              </a:ext>
            </a:extLst>
          </p:cNvPr>
          <p:cNvSpPr>
            <a:spLocks noGrp="1"/>
          </p:cNvSpPr>
          <p:nvPr>
            <p:ph idx="12" hasCustomPrompt="1"/>
          </p:nvPr>
        </p:nvSpPr>
        <p:spPr>
          <a:xfrm>
            <a:off x="726021" y="1512875"/>
            <a:ext cx="10733557" cy="4690459"/>
          </a:xfrm>
          <a:prstGeom prst="rect">
            <a:avLst/>
          </a:prstGeom>
        </p:spPr>
        <p:txBody>
          <a:bodyPr lIns="0" tIns="0" rIns="0" bIns="0"/>
          <a:lstStyle>
            <a:lvl1pPr marL="179388" marR="0" indent="-168275" algn="l" defTabSz="1187798"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8088" algn="ctr"/>
              </a:tabLst>
              <a:defRPr sz="1800"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329026" marR="0" indent="-168275" algn="l" defTabSz="1187798" rtl="0" eaLnBrk="1" fontAlgn="auto" latinLnBrk="0" hangingPunct="1">
              <a:lnSpc>
                <a:spcPct val="100000"/>
              </a:lnSpc>
              <a:spcBef>
                <a:spcPts val="0"/>
              </a:spcBef>
              <a:spcAft>
                <a:spcPts val="600"/>
              </a:spcAft>
              <a:buClr>
                <a:schemeClr val="tx1"/>
              </a:buClr>
              <a:buSzTx/>
              <a:buFont typeface=".AppleSystemUIFont"/>
              <a:buChar char="&gt;"/>
              <a:tabLst>
                <a:tab pos="1208088" algn="ctr"/>
              </a:tabLst>
              <a:defRPr sz="1600" baseline="0">
                <a:latin typeface="Microsoft YaHei" panose="020B0503020204020204" pitchFamily="34" charset="-122"/>
                <a:ea typeface="Microsoft YaHei" panose="020B0503020204020204" pitchFamily="34" charset="-122"/>
              </a:defRPr>
            </a:lvl2pPr>
            <a:lvl3pPr marL="1098575" marR="0" indent="-168275" algn="l" defTabSz="1187798" rtl="0" eaLnBrk="1" fontAlgn="auto" latinLnBrk="0" hangingPunct="1">
              <a:lnSpc>
                <a:spcPct val="100000"/>
              </a:lnSpc>
              <a:spcBef>
                <a:spcPts val="0"/>
              </a:spcBef>
              <a:spcAft>
                <a:spcPts val="600"/>
              </a:spcAft>
              <a:buClr>
                <a:schemeClr val="tx1"/>
              </a:buClr>
              <a:buSzTx/>
              <a:buFont typeface=".AppleSystemUIFont"/>
              <a:buChar char="-"/>
              <a:tabLst>
                <a:tab pos="1208088" algn="ctr"/>
              </a:tabLst>
              <a:defRPr sz="1299" baseline="0">
                <a:latin typeface="Microsoft YaHei" panose="020B0503020204020204" pitchFamily="34" charset="-122"/>
                <a:ea typeface="Microsoft YaHei" panose="020B0503020204020204" pitchFamily="34" charset="-122"/>
              </a:defRPr>
            </a:lvl3pPr>
            <a:lvl4pPr marL="525850" indent="-171159">
              <a:buFont typeface="Arial" panose="020B0604020202020204" pitchFamily="34" charset="0"/>
              <a:buChar char="•"/>
              <a:tabLst>
                <a:tab pos="1208420" algn="ctr"/>
              </a:tabLst>
              <a:defRPr sz="1299" baseline="0"/>
            </a:lvl4pPr>
            <a:lvl5pPr marL="525850" indent="-171159">
              <a:buFont typeface="Arial" panose="020B0604020202020204" pitchFamily="34" charset="0"/>
              <a:buChar char="•"/>
              <a:tabLst>
                <a:tab pos="1208420" algn="ctr"/>
              </a:tabLst>
              <a:defRPr sz="1299" baseline="0"/>
            </a:lvl5pPr>
          </a:lstStyle>
          <a:p>
            <a:pPr lvl="0"/>
            <a:r>
              <a:rPr lang="zh-CN" altLang="en-US" dirty="0"/>
              <a:t>单击此处添加文本</a:t>
            </a:r>
            <a:endParaRPr lang="en-US" dirty="0"/>
          </a:p>
          <a:p>
            <a:pPr marL="329026" marR="0" lvl="1" indent="-168275" algn="l" defTabSz="1187798"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8088" algn="ctr"/>
              </a:tabLst>
              <a:defRPr/>
            </a:pPr>
            <a:r>
              <a:rPr lang="zh-CN" altLang="en-US" dirty="0"/>
              <a:t>单击此处添加文本</a:t>
            </a:r>
            <a:endParaRPr lang="en-US" dirty="0"/>
          </a:p>
          <a:p>
            <a:pPr marL="1098575" marR="0" lvl="2" indent="-168275" algn="l" defTabSz="1187798"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8088" algn="ctr"/>
              </a:tabLst>
              <a:defRPr/>
            </a:pPr>
            <a:r>
              <a:rPr lang="zh-CN" altLang="en-US" dirty="0"/>
              <a:t>单击此处添加文本</a:t>
            </a:r>
            <a:endParaRPr lang="en-US" dirty="0"/>
          </a:p>
          <a:p>
            <a:pPr marL="1098575" marR="0" lvl="2" indent="-168275" algn="l" defTabSz="1187798"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8088" algn="ctr"/>
              </a:tabLst>
              <a:defRPr/>
            </a:pPr>
            <a:endParaRPr lang="en-US" altLang="zh-CN" dirty="0"/>
          </a:p>
        </p:txBody>
      </p:sp>
    </p:spTree>
    <p:extLst>
      <p:ext uri="{BB962C8B-B14F-4D97-AF65-F5344CB8AC3E}">
        <p14:creationId xmlns:p14="http://schemas.microsoft.com/office/powerpoint/2010/main" val="464099981"/>
      </p:ext>
    </p:extLst>
  </p:cSld>
  <p:clrMapOvr>
    <a:masterClrMapping/>
  </p:clrMapOvr>
  <p:extLst>
    <p:ext uri="{DCECCB84-F9BA-43D5-87BE-67443E8EF086}">
      <p15:sldGuideLst xmlns:p15="http://schemas.microsoft.com/office/powerpoint/2012/main">
        <p15:guide id="1" pos="38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灯塔">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C6D010F9-02DE-1949-B177-A4E0D2774E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6996" cy="5602265"/>
          </a:xfrm>
          <a:prstGeom prst="rect">
            <a:avLst/>
          </a:prstGeom>
        </p:spPr>
      </p:pic>
      <p:sp>
        <p:nvSpPr>
          <p:cNvPr id="10" name="L 形 10">
            <a:extLst>
              <a:ext uri="{FF2B5EF4-FFF2-40B4-BE49-F238E27FC236}">
                <a16:creationId xmlns:a16="http://schemas.microsoft.com/office/drawing/2014/main" id="{0C595D57-06EA-3B46-AF21-C0EACD8F1C4E}"/>
              </a:ext>
            </a:extLst>
          </p:cNvPr>
          <p:cNvSpPr/>
          <p:nvPr userDrawn="1"/>
        </p:nvSpPr>
        <p:spPr>
          <a:xfrm rot="5400000">
            <a:off x="7881371" y="1995748"/>
            <a:ext cx="701032" cy="71793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11" name="Title 1">
            <a:extLst>
              <a:ext uri="{FF2B5EF4-FFF2-40B4-BE49-F238E27FC236}">
                <a16:creationId xmlns:a16="http://schemas.microsoft.com/office/drawing/2014/main" id="{C897A368-8F39-4049-9BB0-AEB315EB7E0D}"/>
              </a:ext>
            </a:extLst>
          </p:cNvPr>
          <p:cNvSpPr>
            <a:spLocks noGrp="1"/>
          </p:cNvSpPr>
          <p:nvPr>
            <p:ph type="ctrTitle" hasCustomPrompt="1"/>
          </p:nvPr>
        </p:nvSpPr>
        <p:spPr>
          <a:xfrm>
            <a:off x="898996" y="907092"/>
            <a:ext cx="6559809" cy="690255"/>
          </a:xfrm>
          <a:prstGeom prst="rect">
            <a:avLst/>
          </a:prstGeom>
        </p:spPr>
        <p:txBody>
          <a:bodyPr lIns="0" tIns="0" rIns="0" bIns="0" anchor="t">
            <a:normAutofit/>
          </a:bodyPr>
          <a:lstStyle>
            <a:lvl1pPr algn="l">
              <a:defRPr sz="3200" b="0" i="0">
                <a:solidFill>
                  <a:schemeClr val="tx1"/>
                </a:solidFill>
                <a:latin typeface="Microsoft YaHei" panose="020B0503020204020204" pitchFamily="34" charset="-122"/>
                <a:ea typeface="Microsoft YaHei" panose="020B0503020204020204" pitchFamily="34" charset="-122"/>
              </a:defRPr>
            </a:lvl1pPr>
          </a:lstStyle>
          <a:p>
            <a:r>
              <a:rPr lang="zh-CN" altLang="en-US" dirty="0"/>
              <a:t>单击此处添加标题</a:t>
            </a:r>
            <a:endParaRPr lang="en-US" dirty="0"/>
          </a:p>
        </p:txBody>
      </p:sp>
      <p:sp>
        <p:nvSpPr>
          <p:cNvPr id="5" name="Text Placeholder 5">
            <a:extLst>
              <a:ext uri="{FF2B5EF4-FFF2-40B4-BE49-F238E27FC236}">
                <a16:creationId xmlns:a16="http://schemas.microsoft.com/office/drawing/2014/main" id="{12621051-E1A4-A049-BF21-61B18B348315}"/>
              </a:ext>
            </a:extLst>
          </p:cNvPr>
          <p:cNvSpPr>
            <a:spLocks noGrp="1"/>
          </p:cNvSpPr>
          <p:nvPr>
            <p:ph type="body" sz="quarter" idx="10" hasCustomPrompt="1"/>
          </p:nvPr>
        </p:nvSpPr>
        <p:spPr>
          <a:xfrm>
            <a:off x="929260" y="1949372"/>
            <a:ext cx="6535842" cy="643926"/>
          </a:xfrm>
        </p:spPr>
        <p:txBody>
          <a:bodyPr/>
          <a:lstStyle>
            <a:lvl1pPr>
              <a:defRPr sz="1400">
                <a:solidFill>
                  <a:schemeClr val="tx1"/>
                </a:solidFill>
              </a:defRPr>
            </a:lvl1pPr>
          </a:lstStyle>
          <a:p>
            <a:pPr lvl="0"/>
            <a:r>
              <a:rPr lang="zh-CN" altLang="en-US" dirty="0"/>
              <a:t>单击此处添加文本</a:t>
            </a:r>
            <a:endParaRPr lang="en-US" dirty="0"/>
          </a:p>
        </p:txBody>
      </p:sp>
    </p:spTree>
    <p:extLst>
      <p:ext uri="{BB962C8B-B14F-4D97-AF65-F5344CB8AC3E}">
        <p14:creationId xmlns:p14="http://schemas.microsoft.com/office/powerpoint/2010/main" val="75739974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创新">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6763" cy="5602265"/>
          </a:xfrm>
          <a:prstGeom prst="rect">
            <a:avLst/>
          </a:prstGeom>
        </p:spPr>
      </p:pic>
      <p:sp>
        <p:nvSpPr>
          <p:cNvPr id="9" name="L 形 8"/>
          <p:cNvSpPr/>
          <p:nvPr userDrawn="1"/>
        </p:nvSpPr>
        <p:spPr>
          <a:xfrm rot="5400000">
            <a:off x="5945516" y="2323519"/>
            <a:ext cx="701032" cy="71793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8" name="Title 1">
            <a:extLst>
              <a:ext uri="{FF2B5EF4-FFF2-40B4-BE49-F238E27FC236}">
                <a16:creationId xmlns:a16="http://schemas.microsoft.com/office/drawing/2014/main" id="{FB908F03-BBCC-164B-BE54-2E836D6E7C14}"/>
              </a:ext>
            </a:extLst>
          </p:cNvPr>
          <p:cNvSpPr>
            <a:spLocks noGrp="1"/>
          </p:cNvSpPr>
          <p:nvPr>
            <p:ph type="ctrTitle" hasCustomPrompt="1"/>
          </p:nvPr>
        </p:nvSpPr>
        <p:spPr>
          <a:xfrm>
            <a:off x="898996" y="907092"/>
            <a:ext cx="6559809" cy="690255"/>
          </a:xfrm>
          <a:prstGeom prst="rect">
            <a:avLst/>
          </a:prstGeom>
        </p:spPr>
        <p:txBody>
          <a:bodyPr lIns="0" tIns="0" rIns="0" bIns="0" anchor="t">
            <a:normAutofit/>
          </a:bodyPr>
          <a:lstStyle>
            <a:lvl1pPr algn="l">
              <a:defRPr sz="3200" b="0" i="0">
                <a:solidFill>
                  <a:schemeClr val="tx1"/>
                </a:solidFill>
                <a:latin typeface="Microsoft YaHei" panose="020B0503020204020204" pitchFamily="34" charset="-122"/>
                <a:ea typeface="Microsoft YaHei" panose="020B0503020204020204" pitchFamily="34" charset="-122"/>
              </a:defRPr>
            </a:lvl1pPr>
          </a:lstStyle>
          <a:p>
            <a:r>
              <a:rPr lang="zh-CN" altLang="en-US" dirty="0"/>
              <a:t>单击此处添加标题</a:t>
            </a:r>
            <a:endParaRPr lang="en-US" dirty="0"/>
          </a:p>
        </p:txBody>
      </p:sp>
      <p:sp>
        <p:nvSpPr>
          <p:cNvPr id="5" name="Text Placeholder 5">
            <a:extLst>
              <a:ext uri="{FF2B5EF4-FFF2-40B4-BE49-F238E27FC236}">
                <a16:creationId xmlns:a16="http://schemas.microsoft.com/office/drawing/2014/main" id="{A3BE9F9B-07D9-DD4C-9CEF-250804A4145A}"/>
              </a:ext>
            </a:extLst>
          </p:cNvPr>
          <p:cNvSpPr>
            <a:spLocks noGrp="1"/>
          </p:cNvSpPr>
          <p:nvPr>
            <p:ph type="body" sz="quarter" idx="10" hasCustomPrompt="1"/>
          </p:nvPr>
        </p:nvSpPr>
        <p:spPr>
          <a:xfrm>
            <a:off x="929260" y="1949372"/>
            <a:ext cx="6535842" cy="643926"/>
          </a:xfrm>
        </p:spPr>
        <p:txBody>
          <a:bodyPr/>
          <a:lstStyle>
            <a:lvl1pPr>
              <a:defRPr sz="1400">
                <a:solidFill>
                  <a:schemeClr val="tx1"/>
                </a:solidFill>
              </a:defRPr>
            </a:lvl1pPr>
          </a:lstStyle>
          <a:p>
            <a:pPr lvl="0"/>
            <a:r>
              <a:rPr lang="zh-CN" altLang="en-US" dirty="0"/>
              <a:t>单击此处添加文本</a:t>
            </a:r>
            <a:endParaRPr lang="en-US" dirty="0"/>
          </a:p>
        </p:txBody>
      </p:sp>
    </p:spTree>
    <p:extLst>
      <p:ext uri="{BB962C8B-B14F-4D97-AF65-F5344CB8AC3E}">
        <p14:creationId xmlns:p14="http://schemas.microsoft.com/office/powerpoint/2010/main" val="174940993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领航">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3" y="0"/>
            <a:ext cx="12201065" cy="5602262"/>
          </a:xfrm>
          <a:prstGeom prst="rect">
            <a:avLst/>
          </a:prstGeom>
        </p:spPr>
      </p:pic>
      <p:sp>
        <p:nvSpPr>
          <p:cNvPr id="2" name="Title 1"/>
          <p:cNvSpPr>
            <a:spLocks noGrp="1"/>
          </p:cNvSpPr>
          <p:nvPr>
            <p:ph type="ctrTitle" hasCustomPrompt="1"/>
          </p:nvPr>
        </p:nvSpPr>
        <p:spPr>
          <a:xfrm>
            <a:off x="896462" y="907581"/>
            <a:ext cx="6610328" cy="690255"/>
          </a:xfrm>
          <a:prstGeom prst="rect">
            <a:avLst/>
          </a:prstGeom>
        </p:spPr>
        <p:txBody>
          <a:bodyPr lIns="0" tIns="0" rIns="0" bIns="0" anchor="t">
            <a:normAutofit/>
          </a:bodyPr>
          <a:lstStyle>
            <a:lvl1pPr algn="l">
              <a:lnSpc>
                <a:spcPts val="3440"/>
              </a:lnSpc>
              <a:defRPr sz="3200" b="0" i="0">
                <a:solidFill>
                  <a:schemeClr val="tx1"/>
                </a:solidFill>
                <a:latin typeface="Microsoft YaHei" panose="020B0503020204020204" pitchFamily="34" charset="-122"/>
                <a:ea typeface="Microsoft YaHei" panose="020B0503020204020204" pitchFamily="34" charset="-122"/>
              </a:defRPr>
            </a:lvl1pPr>
          </a:lstStyle>
          <a:p>
            <a:r>
              <a:rPr lang="zh-CN" altLang="en-US" dirty="0"/>
              <a:t>单击此处添加标题</a:t>
            </a:r>
            <a:endParaRPr lang="en-US" dirty="0"/>
          </a:p>
        </p:txBody>
      </p:sp>
      <p:sp>
        <p:nvSpPr>
          <p:cNvPr id="8" name="L 形 7"/>
          <p:cNvSpPr/>
          <p:nvPr userDrawn="1"/>
        </p:nvSpPr>
        <p:spPr>
          <a:xfrm rot="10800000">
            <a:off x="10502896" y="1522948"/>
            <a:ext cx="717936" cy="701032"/>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6" name="Text Placeholder 5">
            <a:extLst>
              <a:ext uri="{FF2B5EF4-FFF2-40B4-BE49-F238E27FC236}">
                <a16:creationId xmlns:a16="http://schemas.microsoft.com/office/drawing/2014/main" id="{1878D8DD-C7E7-9345-9C0D-92472D27ADF8}"/>
              </a:ext>
            </a:extLst>
          </p:cNvPr>
          <p:cNvSpPr>
            <a:spLocks noGrp="1"/>
          </p:cNvSpPr>
          <p:nvPr>
            <p:ph type="body" sz="quarter" idx="10" hasCustomPrompt="1"/>
          </p:nvPr>
        </p:nvSpPr>
        <p:spPr>
          <a:xfrm>
            <a:off x="929260" y="1949372"/>
            <a:ext cx="6577530" cy="643926"/>
          </a:xfrm>
        </p:spPr>
        <p:txBody>
          <a:bodyPr/>
          <a:lstStyle>
            <a:lvl1pPr>
              <a:defRPr sz="1400">
                <a:solidFill>
                  <a:schemeClr val="tx1"/>
                </a:solidFill>
              </a:defRPr>
            </a:lvl1pPr>
          </a:lstStyle>
          <a:p>
            <a:pPr lvl="0"/>
            <a:r>
              <a:rPr lang="zh-CN" altLang="en-US" dirty="0"/>
              <a:t>单击此处添加文本</a:t>
            </a:r>
            <a:endParaRPr lang="en-US" dirty="0"/>
          </a:p>
        </p:txBody>
      </p:sp>
    </p:spTree>
    <p:extLst>
      <p:ext uri="{BB962C8B-B14F-4D97-AF65-F5344CB8AC3E}">
        <p14:creationId xmlns:p14="http://schemas.microsoft.com/office/powerpoint/2010/main" val="1412914551"/>
      </p:ext>
    </p:extLst>
  </p:cSld>
  <p:clrMapOvr>
    <a:masterClrMapping/>
  </p:clrMapOvr>
  <p:extLst>
    <p:ext uri="{DCECCB84-F9BA-43D5-87BE-67443E8EF086}">
      <p15:sldGuideLst xmlns:p15="http://schemas.microsoft.com/office/powerpoint/2012/main">
        <p15:guide id="1" orient="horz" pos="341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攀登">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6206"/>
            <a:ext cx="12196763" cy="5638471"/>
          </a:xfrm>
          <a:prstGeom prst="rect">
            <a:avLst/>
          </a:prstGeom>
        </p:spPr>
      </p:pic>
      <p:sp>
        <p:nvSpPr>
          <p:cNvPr id="2" name="Title 1"/>
          <p:cNvSpPr>
            <a:spLocks noGrp="1"/>
          </p:cNvSpPr>
          <p:nvPr>
            <p:ph type="ctrTitle" hasCustomPrompt="1"/>
          </p:nvPr>
        </p:nvSpPr>
        <p:spPr>
          <a:xfrm>
            <a:off x="898996" y="907092"/>
            <a:ext cx="6559809" cy="690255"/>
          </a:xfrm>
          <a:prstGeom prst="rect">
            <a:avLst/>
          </a:prstGeom>
        </p:spPr>
        <p:txBody>
          <a:bodyPr lIns="0" tIns="0" rIns="0" bIns="0" anchor="t">
            <a:normAutofit/>
          </a:bodyPr>
          <a:lstStyle>
            <a:lvl1pPr algn="l">
              <a:defRPr sz="3200" b="0" i="0">
                <a:solidFill>
                  <a:schemeClr val="tx1"/>
                </a:solidFill>
                <a:latin typeface="Microsoft YaHei" panose="020B0503020204020204" pitchFamily="34" charset="-122"/>
                <a:ea typeface="Microsoft YaHei" panose="020B0503020204020204" pitchFamily="34" charset="-122"/>
              </a:defRPr>
            </a:lvl1pPr>
          </a:lstStyle>
          <a:p>
            <a:r>
              <a:rPr lang="zh-CN" altLang="en-US" dirty="0"/>
              <a:t>单击此处添加标题</a:t>
            </a:r>
            <a:endParaRPr lang="en-US" dirty="0"/>
          </a:p>
        </p:txBody>
      </p:sp>
      <p:sp>
        <p:nvSpPr>
          <p:cNvPr id="8" name="L 形 7"/>
          <p:cNvSpPr/>
          <p:nvPr userDrawn="1"/>
        </p:nvSpPr>
        <p:spPr>
          <a:xfrm rot="5400000">
            <a:off x="7929967" y="1657555"/>
            <a:ext cx="701032" cy="71793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5" name="Text Placeholder 5">
            <a:extLst>
              <a:ext uri="{FF2B5EF4-FFF2-40B4-BE49-F238E27FC236}">
                <a16:creationId xmlns:a16="http://schemas.microsoft.com/office/drawing/2014/main" id="{6BB7B2F8-0AF7-D04F-81DD-52FDB6B7326C}"/>
              </a:ext>
            </a:extLst>
          </p:cNvPr>
          <p:cNvSpPr>
            <a:spLocks noGrp="1"/>
          </p:cNvSpPr>
          <p:nvPr>
            <p:ph type="body" sz="quarter" idx="10" hasCustomPrompt="1"/>
          </p:nvPr>
        </p:nvSpPr>
        <p:spPr>
          <a:xfrm>
            <a:off x="929260" y="1949372"/>
            <a:ext cx="6535842" cy="643926"/>
          </a:xfrm>
        </p:spPr>
        <p:txBody>
          <a:bodyPr/>
          <a:lstStyle>
            <a:lvl1pPr>
              <a:defRPr sz="1400">
                <a:solidFill>
                  <a:schemeClr val="tx1"/>
                </a:solidFill>
              </a:defRPr>
            </a:lvl1pPr>
          </a:lstStyle>
          <a:p>
            <a:pPr lvl="0"/>
            <a:r>
              <a:rPr lang="zh-CN" altLang="en-US" dirty="0"/>
              <a:t>单击此处添加文本</a:t>
            </a:r>
            <a:endParaRPr lang="en-US" dirty="0"/>
          </a:p>
        </p:txBody>
      </p:sp>
    </p:spTree>
    <p:extLst>
      <p:ext uri="{BB962C8B-B14F-4D97-AF65-F5344CB8AC3E}">
        <p14:creationId xmlns:p14="http://schemas.microsoft.com/office/powerpoint/2010/main" val="537370765"/>
      </p:ext>
    </p:extLst>
  </p:cSld>
  <p:clrMapOvr>
    <a:masterClrMapping/>
  </p:clrMapOvr>
  <p:extLst>
    <p:ext uri="{DCECCB84-F9BA-43D5-87BE-67443E8EF086}">
      <p15:sldGuideLst xmlns:p15="http://schemas.microsoft.com/office/powerpoint/2012/main">
        <p15:guide id="1" orient="horz" pos="341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hinese text p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Microsoft YaHei" panose="020B0503020204020204" pitchFamily="34" charset="-122"/>
                <a:ea typeface="Microsoft YaHei" panose="020B0503020204020204" pitchFamily="34" charset="-122"/>
              </a:defRPr>
            </a:lvl1pPr>
            <a:lvl2pPr marL="593900" indent="0" algn="ctr">
              <a:buNone/>
              <a:defRPr sz="2598"/>
            </a:lvl2pPr>
            <a:lvl3pPr marL="1187798" indent="0" algn="ctr">
              <a:buNone/>
              <a:defRPr sz="2338"/>
            </a:lvl3pPr>
            <a:lvl4pPr marL="1781699" indent="0" algn="ctr">
              <a:buNone/>
              <a:defRPr sz="2079"/>
            </a:lvl4pPr>
            <a:lvl5pPr marL="2375598" indent="0" algn="ctr">
              <a:buNone/>
              <a:defRPr sz="2079"/>
            </a:lvl5pPr>
            <a:lvl6pPr marL="2969497" indent="0" algn="ctr">
              <a:buNone/>
              <a:defRPr sz="2079"/>
            </a:lvl6pPr>
            <a:lvl7pPr marL="3563396" indent="0" algn="ctr">
              <a:buNone/>
              <a:defRPr sz="2079"/>
            </a:lvl7pPr>
            <a:lvl8pPr marL="4157297" indent="0" algn="ctr">
              <a:buNone/>
              <a:defRPr sz="2079"/>
            </a:lvl8pPr>
            <a:lvl9pPr marL="4751195" indent="0" algn="ctr">
              <a:buNone/>
              <a:defRPr sz="2079"/>
            </a:lvl9pPr>
          </a:lstStyle>
          <a:p>
            <a:r>
              <a:rPr lang="zh-CN" altLang="en-US" dirty="0"/>
              <a:t>单击此处添加标题</a:t>
            </a:r>
            <a:endParaRPr lang="en-US" dirty="0"/>
          </a:p>
        </p:txBody>
      </p:sp>
      <p:sp>
        <p:nvSpPr>
          <p:cNvPr id="7" name="Content Placeholder 2">
            <a:extLst>
              <a:ext uri="{FF2B5EF4-FFF2-40B4-BE49-F238E27FC236}">
                <a16:creationId xmlns:a16="http://schemas.microsoft.com/office/drawing/2014/main" id="{8A4EAA63-3827-DA40-B921-C01084B9DA87}"/>
              </a:ext>
            </a:extLst>
          </p:cNvPr>
          <p:cNvSpPr>
            <a:spLocks noGrp="1"/>
          </p:cNvSpPr>
          <p:nvPr>
            <p:ph idx="10" hasCustomPrompt="1"/>
          </p:nvPr>
        </p:nvSpPr>
        <p:spPr>
          <a:xfrm>
            <a:off x="736908" y="1501989"/>
            <a:ext cx="10733557" cy="4690459"/>
          </a:xfrm>
          <a:prstGeom prst="rect">
            <a:avLst/>
          </a:prstGeom>
        </p:spPr>
        <p:txBody>
          <a:bodyPr lIns="0" tIns="0" rIns="0" bIns="0"/>
          <a:lstStyle>
            <a:lvl1pPr marL="12373" indent="0">
              <a:lnSpc>
                <a:spcPct val="100000"/>
              </a:lnSpc>
              <a:spcBef>
                <a:spcPts val="0"/>
              </a:spcBef>
              <a:buFontTx/>
              <a:buNone/>
              <a:tabLst>
                <a:tab pos="1208420" algn="ctr"/>
              </a:tabLst>
              <a:defRPr sz="1800"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525850" indent="-171159">
              <a:buFont typeface="Arial" panose="020B0604020202020204" pitchFamily="34" charset="0"/>
              <a:buChar char="•"/>
              <a:tabLst>
                <a:tab pos="1208420" algn="ctr"/>
              </a:tabLst>
              <a:defRPr sz="1299" baseline="0"/>
            </a:lvl2pPr>
            <a:lvl3pPr marL="525850" indent="-171159">
              <a:buFont typeface="Arial" panose="020B0604020202020204" pitchFamily="34" charset="0"/>
              <a:buChar char="•"/>
              <a:tabLst>
                <a:tab pos="1208420" algn="ctr"/>
              </a:tabLst>
              <a:defRPr sz="1299" baseline="0"/>
            </a:lvl3pPr>
            <a:lvl4pPr marL="525850" indent="-171159">
              <a:buFont typeface="Arial" panose="020B0604020202020204" pitchFamily="34" charset="0"/>
              <a:buChar char="•"/>
              <a:tabLst>
                <a:tab pos="1208420" algn="ctr"/>
              </a:tabLst>
              <a:defRPr sz="1299" baseline="0"/>
            </a:lvl4pPr>
            <a:lvl5pPr marL="525850" indent="-171159">
              <a:buFont typeface="Arial" panose="020B0604020202020204" pitchFamily="34" charset="0"/>
              <a:buChar char="•"/>
              <a:tabLst>
                <a:tab pos="1208420" algn="ctr"/>
              </a:tabLst>
              <a:defRPr sz="1299" baseline="0"/>
            </a:lvl5pPr>
          </a:lstStyle>
          <a:p>
            <a:pPr lvl="0"/>
            <a:r>
              <a:rPr lang="zh-CN" altLang="en-US" dirty="0"/>
              <a:t>单击此处添加文本</a:t>
            </a:r>
            <a:endParaRPr lang="en-US" dirty="0"/>
          </a:p>
        </p:txBody>
      </p:sp>
    </p:spTree>
    <p:extLst>
      <p:ext uri="{BB962C8B-B14F-4D97-AF65-F5344CB8AC3E}">
        <p14:creationId xmlns:p14="http://schemas.microsoft.com/office/powerpoint/2010/main" val="2185791374"/>
      </p:ext>
    </p:extLst>
  </p:cSld>
  <p:clrMapOvr>
    <a:masterClrMapping/>
  </p:clrMapOvr>
  <p:extLst>
    <p:ext uri="{DCECCB84-F9BA-43D5-87BE-67443E8EF086}">
      <p15:sldGuideLst xmlns:p15="http://schemas.microsoft.com/office/powerpoint/2012/main">
        <p15:guide id="2" pos="384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76480" y="308311"/>
            <a:ext cx="11157765" cy="837688"/>
          </a:xfrm>
          <a:prstGeom prst="rect">
            <a:avLst/>
          </a:prstGeom>
        </p:spPr>
        <p:txBody>
          <a:bodyPr lIns="91414" tIns="45708" rIns="91414" bIns="45708"/>
          <a:lstStyle>
            <a:lvl1pPr>
              <a:defRPr sz="3200" b="1">
                <a:solidFill>
                  <a:srgbClr val="C00000"/>
                </a:solidFill>
                <a:latin typeface="微软雅黑" pitchFamily="34" charset="-122"/>
                <a:ea typeface="微软雅黑" pitchFamily="34" charset="-122"/>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1874200921"/>
      </p:ext>
    </p:extLst>
  </p:cSld>
  <p:clrMapOvr>
    <a:masterClrMapping/>
  </p:clrMapOvr>
  <p:transition advClick="0" advTm="8000">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章节页">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38214-5857-FC4E-B923-056100E16BCA}"/>
              </a:ext>
            </a:extLst>
          </p:cNvPr>
          <p:cNvSpPr>
            <a:spLocks noGrp="1"/>
          </p:cNvSpPr>
          <p:nvPr>
            <p:ph type="subTitle" idx="1" hasCustomPrompt="1"/>
          </p:nvPr>
        </p:nvSpPr>
        <p:spPr>
          <a:xfrm>
            <a:off x="729175" y="456134"/>
            <a:ext cx="10740640" cy="993400"/>
          </a:xfrm>
          <a:prstGeom prst="rect">
            <a:avLst/>
          </a:prstGeom>
        </p:spPr>
        <p:txBody>
          <a:bodyPr lIns="0" tIns="0" rIns="0" bIns="0" anchor="t">
            <a:normAutofit/>
          </a:bodyPr>
          <a:lstStyle>
            <a:lvl1pPr marL="0" indent="0" algn="l">
              <a:lnSpc>
                <a:spcPts val="3430"/>
              </a:lnSpc>
              <a:spcBef>
                <a:spcPts val="0"/>
              </a:spcBef>
              <a:buNone/>
              <a:defRPr sz="3200" baseline="0">
                <a:solidFill>
                  <a:schemeClr val="tx1"/>
                </a:solidFill>
                <a:latin typeface="Microsoft YaHei" panose="020B0503020204020204" pitchFamily="34" charset="-122"/>
                <a:ea typeface="Microsoft YaHei" panose="020B0503020204020204" pitchFamily="34" charset="-122"/>
              </a:defRPr>
            </a:lvl1pPr>
            <a:lvl2pPr marL="593900" indent="0" algn="ctr">
              <a:buNone/>
              <a:defRPr sz="2598"/>
            </a:lvl2pPr>
            <a:lvl3pPr marL="1187798" indent="0" algn="ctr">
              <a:buNone/>
              <a:defRPr sz="2338"/>
            </a:lvl3pPr>
            <a:lvl4pPr marL="1781699" indent="0" algn="ctr">
              <a:buNone/>
              <a:defRPr sz="2079"/>
            </a:lvl4pPr>
            <a:lvl5pPr marL="2375598" indent="0" algn="ctr">
              <a:buNone/>
              <a:defRPr sz="2079"/>
            </a:lvl5pPr>
            <a:lvl6pPr marL="2969497" indent="0" algn="ctr">
              <a:buNone/>
              <a:defRPr sz="2079"/>
            </a:lvl6pPr>
            <a:lvl7pPr marL="3563396" indent="0" algn="ctr">
              <a:buNone/>
              <a:defRPr sz="2079"/>
            </a:lvl7pPr>
            <a:lvl8pPr marL="4157297" indent="0" algn="ctr">
              <a:buNone/>
              <a:defRPr sz="2079"/>
            </a:lvl8pPr>
            <a:lvl9pPr marL="4751195" indent="0" algn="ctr">
              <a:buNone/>
              <a:defRPr sz="2079"/>
            </a:lvl9pPr>
          </a:lstStyle>
          <a:p>
            <a:r>
              <a:rPr lang="zh-CN" altLang="en-US" dirty="0"/>
              <a:t>单击此处添加标题</a:t>
            </a:r>
            <a:endParaRPr lang="en-US" dirty="0"/>
          </a:p>
        </p:txBody>
      </p:sp>
      <p:sp>
        <p:nvSpPr>
          <p:cNvPr id="5" name="Content Placeholder 2">
            <a:extLst>
              <a:ext uri="{FF2B5EF4-FFF2-40B4-BE49-F238E27FC236}">
                <a16:creationId xmlns:a16="http://schemas.microsoft.com/office/drawing/2014/main" id="{CA8B3F0C-616F-224A-B32F-9F9BF5EEE1BC}"/>
              </a:ext>
            </a:extLst>
          </p:cNvPr>
          <p:cNvSpPr>
            <a:spLocks noGrp="1"/>
          </p:cNvSpPr>
          <p:nvPr>
            <p:ph idx="12" hasCustomPrompt="1"/>
          </p:nvPr>
        </p:nvSpPr>
        <p:spPr>
          <a:xfrm>
            <a:off x="726021" y="1512875"/>
            <a:ext cx="10733557" cy="4690459"/>
          </a:xfrm>
          <a:prstGeom prst="rect">
            <a:avLst/>
          </a:prstGeom>
        </p:spPr>
        <p:txBody>
          <a:bodyPr lIns="0" tIns="0" rIns="0" bIns="0"/>
          <a:lstStyle>
            <a:lvl1pPr marL="179388" marR="0" indent="-168275" algn="l" defTabSz="1187798"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1208088" algn="ctr"/>
              </a:tabLst>
              <a:defRPr sz="1800" baseline="0">
                <a:solidFill>
                  <a:schemeClr val="tx1"/>
                </a:solidFill>
                <a:latin typeface="Microsoft YaHei" panose="020B0503020204020204" pitchFamily="34" charset="-122"/>
                <a:ea typeface="Microsoft YaHei" panose="020B0503020204020204" pitchFamily="34" charset="-122"/>
                <a:cs typeface="Arial" panose="020B0604020202020204" pitchFamily="34" charset="0"/>
              </a:defRPr>
            </a:lvl1pPr>
            <a:lvl2pPr marL="329026" marR="0" indent="-168275" algn="l" defTabSz="1187798" rtl="0" eaLnBrk="1" fontAlgn="auto" latinLnBrk="0" hangingPunct="1">
              <a:lnSpc>
                <a:spcPct val="100000"/>
              </a:lnSpc>
              <a:spcBef>
                <a:spcPts val="0"/>
              </a:spcBef>
              <a:spcAft>
                <a:spcPts val="600"/>
              </a:spcAft>
              <a:buClr>
                <a:schemeClr val="tx1"/>
              </a:buClr>
              <a:buSzTx/>
              <a:buFont typeface=".AppleSystemUIFont"/>
              <a:buChar char="&gt;"/>
              <a:tabLst>
                <a:tab pos="1208088" algn="ctr"/>
              </a:tabLst>
              <a:defRPr sz="1600" baseline="0">
                <a:latin typeface="Microsoft YaHei" panose="020B0503020204020204" pitchFamily="34" charset="-122"/>
                <a:ea typeface="Microsoft YaHei" panose="020B0503020204020204" pitchFamily="34" charset="-122"/>
              </a:defRPr>
            </a:lvl2pPr>
            <a:lvl3pPr marL="1098575" marR="0" indent="-168275" algn="l" defTabSz="1187798" rtl="0" eaLnBrk="1" fontAlgn="auto" latinLnBrk="0" hangingPunct="1">
              <a:lnSpc>
                <a:spcPct val="100000"/>
              </a:lnSpc>
              <a:spcBef>
                <a:spcPts val="0"/>
              </a:spcBef>
              <a:spcAft>
                <a:spcPts val="600"/>
              </a:spcAft>
              <a:buClr>
                <a:schemeClr val="tx1"/>
              </a:buClr>
              <a:buSzTx/>
              <a:buFont typeface=".AppleSystemUIFont"/>
              <a:buChar char="-"/>
              <a:tabLst>
                <a:tab pos="1208088" algn="ctr"/>
              </a:tabLst>
              <a:defRPr sz="1299" baseline="0">
                <a:latin typeface="Microsoft YaHei" panose="020B0503020204020204" pitchFamily="34" charset="-122"/>
                <a:ea typeface="Microsoft YaHei" panose="020B0503020204020204" pitchFamily="34" charset="-122"/>
              </a:defRPr>
            </a:lvl3pPr>
            <a:lvl4pPr marL="525850" indent="-171159">
              <a:buFont typeface="Arial" panose="020B0604020202020204" pitchFamily="34" charset="0"/>
              <a:buChar char="•"/>
              <a:tabLst>
                <a:tab pos="1208420" algn="ctr"/>
              </a:tabLst>
              <a:defRPr sz="1299" baseline="0"/>
            </a:lvl4pPr>
            <a:lvl5pPr marL="525850" indent="-171159">
              <a:buFont typeface="Arial" panose="020B0604020202020204" pitchFamily="34" charset="0"/>
              <a:buChar char="•"/>
              <a:tabLst>
                <a:tab pos="1208420" algn="ctr"/>
              </a:tabLst>
              <a:defRPr sz="1299" baseline="0"/>
            </a:lvl5pPr>
          </a:lstStyle>
          <a:p>
            <a:pPr lvl="0"/>
            <a:r>
              <a:rPr lang="zh-CN" altLang="en-US" dirty="0"/>
              <a:t>单击此处添加文本</a:t>
            </a:r>
            <a:endParaRPr lang="en-US" dirty="0"/>
          </a:p>
          <a:p>
            <a:pPr marL="329026" marR="0" lvl="1" indent="-168275" algn="l" defTabSz="1187798"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8088" algn="ctr"/>
              </a:tabLst>
              <a:defRPr/>
            </a:pPr>
            <a:r>
              <a:rPr lang="zh-CN" altLang="en-US" dirty="0"/>
              <a:t>单击此处添加文本</a:t>
            </a:r>
            <a:endParaRPr lang="en-US" dirty="0"/>
          </a:p>
          <a:p>
            <a:pPr marL="1098575" marR="0" lvl="2" indent="-168275" algn="l" defTabSz="1187798"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8088" algn="ctr"/>
              </a:tabLst>
              <a:defRPr/>
            </a:pPr>
            <a:r>
              <a:rPr lang="zh-CN" altLang="en-US" dirty="0"/>
              <a:t>单击此处添加文本</a:t>
            </a:r>
            <a:endParaRPr lang="en-US" dirty="0"/>
          </a:p>
          <a:p>
            <a:pPr marL="1098575" marR="0" lvl="2" indent="-168275" algn="l" defTabSz="1187798"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tab pos="1208088" algn="ctr"/>
              </a:tabLst>
              <a:defRPr/>
            </a:pPr>
            <a:endParaRPr lang="en-US" altLang="zh-CN" dirty="0"/>
          </a:p>
        </p:txBody>
      </p:sp>
    </p:spTree>
    <p:extLst>
      <p:ext uri="{BB962C8B-B14F-4D97-AF65-F5344CB8AC3E}">
        <p14:creationId xmlns:p14="http://schemas.microsoft.com/office/powerpoint/2010/main" val="8749003"/>
      </p:ext>
    </p:extLst>
  </p:cSld>
  <p:clrMapOvr>
    <a:masterClrMapping/>
  </p:clrMapOvr>
  <p:extLst>
    <p:ext uri="{DCECCB84-F9BA-43D5-87BE-67443E8EF086}">
      <p15:sldGuideLst xmlns:p15="http://schemas.microsoft.com/office/powerpoint/2012/main">
        <p15:guide id="1" pos="384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1.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1.jpe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8.jpe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AF72FAD7-C8C3-754A-A498-D3A7EC29AB73}"/>
              </a:ext>
            </a:extLst>
          </p:cNvPr>
          <p:cNvSpPr>
            <a:spLocks noGrp="1"/>
          </p:cNvSpPr>
          <p:nvPr>
            <p:ph type="body" idx="1"/>
          </p:nvPr>
        </p:nvSpPr>
        <p:spPr>
          <a:xfrm>
            <a:off x="909309" y="6270651"/>
            <a:ext cx="1982316" cy="153611"/>
          </a:xfrm>
          <a:prstGeom prst="rect">
            <a:avLst/>
          </a:prstGeom>
        </p:spPr>
        <p:txBody>
          <a:bodyPr vert="horz" lIns="0" tIns="0" rIns="0" bIns="0" rtlCol="0">
            <a:noAutofit/>
          </a:bodyPr>
          <a:lstStyle/>
          <a:p>
            <a:pPr lvl="0"/>
            <a:r>
              <a:rPr lang="en-US" dirty="0"/>
              <a:t>Edit Master text styles</a:t>
            </a:r>
          </a:p>
        </p:txBody>
      </p:sp>
      <p:pic>
        <p:nvPicPr>
          <p:cNvPr id="4" name="图片 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206684" y="5970030"/>
            <a:ext cx="2256665" cy="493531"/>
          </a:xfrm>
          <a:prstGeom prst="rect">
            <a:avLst/>
          </a:prstGeom>
        </p:spPr>
      </p:pic>
    </p:spTree>
    <p:extLst>
      <p:ext uri="{BB962C8B-B14F-4D97-AF65-F5344CB8AC3E}">
        <p14:creationId xmlns:p14="http://schemas.microsoft.com/office/powerpoint/2010/main" val="408710483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2" r:id="rId3"/>
    <p:sldLayoutId id="2147483821" r:id="rId4"/>
    <p:sldLayoutId id="2147483823" r:id="rId5"/>
    <p:sldLayoutId id="2147483824" r:id="rId6"/>
  </p:sldLayoutIdLst>
  <p:hf hdr="0" ftr="0" dt="0"/>
  <p:txStyles>
    <p:titleStyle>
      <a:lvl1pPr algn="l" defTabSz="914400" rtl="0" eaLnBrk="1" latinLnBrk="0" hangingPunct="1">
        <a:lnSpc>
          <a:spcPts val="3440"/>
        </a:lnSpc>
        <a:spcBef>
          <a:spcPct val="0"/>
        </a:spcBef>
        <a:buNone/>
        <a:defRPr sz="32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0" indent="0" algn="l" defTabSz="914400" rtl="0" eaLnBrk="1" latinLnBrk="0" hangingPunct="1">
        <a:lnSpc>
          <a:spcPct val="100000"/>
        </a:lnSpc>
        <a:spcBef>
          <a:spcPts val="0"/>
        </a:spcBef>
        <a:buFontTx/>
        <a:buNone/>
        <a:defRPr sz="1000" kern="1200">
          <a:solidFill>
            <a:srgbClr val="1D1D1B"/>
          </a:solidFill>
          <a:latin typeface="Arial" panose="020B0604020202020204" pitchFamily="34" charset="0"/>
          <a:ea typeface="Microsoft YaHei" panose="020B0503020204020204" pitchFamily="34" charset="-122"/>
          <a:cs typeface="Arial" panose="020B0604020202020204" pitchFamily="34" charset="0"/>
        </a:defRPr>
      </a:lvl1pPr>
      <a:lvl2pPr marL="4572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59" userDrawn="1">
          <p15:clr>
            <a:srgbClr val="F26B43"/>
          </p15:clr>
        </p15:guide>
        <p15:guide id="2" pos="3841" userDrawn="1">
          <p15:clr>
            <a:srgbClr val="F26B43"/>
          </p15:clr>
        </p15:guide>
        <p15:guide id="3" pos="565" userDrawn="1">
          <p15:clr>
            <a:srgbClr val="F26B43"/>
          </p15:clr>
        </p15:guide>
        <p15:guide id="4" orient="horz" pos="4007" userDrawn="1">
          <p15:clr>
            <a:srgbClr val="F26B43"/>
          </p15:clr>
        </p15:guide>
        <p15:guide id="5" orient="horz" pos="1235" userDrawn="1">
          <p15:clr>
            <a:srgbClr val="F26B43"/>
          </p15:clr>
        </p15:guide>
        <p15:guide id="6" orient="horz" pos="55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239436"/>
      </p:ext>
    </p:extLst>
  </p:cSld>
  <p:clrMap bg1="lt1" tx1="dk1" bg2="lt2" tx2="dk2" accent1="accent1" accent2="accent2" accent3="accent3" accent4="accent4" accent5="accent5" accent6="accent6" hlink="hlink" folHlink="folHlink"/>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1" userDrawn="1">
          <p15:clr>
            <a:srgbClr val="F26B43"/>
          </p15:clr>
        </p15:guide>
        <p15:guide id="2" pos="3842" userDrawn="1">
          <p15:clr>
            <a:srgbClr val="F26B43"/>
          </p15:clr>
        </p15:guide>
        <p15:guide id="3" pos="458" userDrawn="1">
          <p15:clr>
            <a:srgbClr val="F26B43"/>
          </p15:clr>
        </p15:guide>
        <p15:guide id="4" pos="7225" userDrawn="1">
          <p15:clr>
            <a:srgbClr val="F26B43"/>
          </p15:clr>
        </p15:guide>
        <p15:guide id="5" orient="horz" pos="410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85A3D6-1271-D247-9E96-1B376F4BE7BE}"/>
              </a:ext>
            </a:extLst>
          </p:cNvPr>
          <p:cNvSpPr txBox="1"/>
          <p:nvPr userDrawn="1"/>
        </p:nvSpPr>
        <p:spPr>
          <a:xfrm>
            <a:off x="1095467" y="6356939"/>
            <a:ext cx="1463467" cy="246221"/>
          </a:xfrm>
          <a:prstGeom prst="rect">
            <a:avLst/>
          </a:prstGeom>
          <a:noFill/>
        </p:spPr>
        <p:txBody>
          <a:bodyPr wrap="square" rtlCol="0">
            <a:spAutoFit/>
          </a:bodyPr>
          <a:lstStyle/>
          <a:p>
            <a:r>
              <a:rPr lang="en-US" sz="1000" b="0" baseline="0" dirty="0">
                <a:solidFill>
                  <a:srgbClr val="1D1D1B"/>
                </a:solidFill>
                <a:latin typeface="Arial" panose="020B0604020202020204" pitchFamily="34" charset="0"/>
                <a:cs typeface="Arial" panose="020B0604020202020204" pitchFamily="34" charset="0"/>
              </a:rPr>
              <a:t>Huawei Confidential</a:t>
            </a:r>
          </a:p>
        </p:txBody>
      </p:sp>
      <p:sp>
        <p:nvSpPr>
          <p:cNvPr id="4" name="TextBox 3">
            <a:extLst>
              <a:ext uri="{FF2B5EF4-FFF2-40B4-BE49-F238E27FC236}">
                <a16:creationId xmlns:a16="http://schemas.microsoft.com/office/drawing/2014/main" id="{EABEE2EE-BF4D-7A4A-B3C6-9E47668CCD98}"/>
              </a:ext>
            </a:extLst>
          </p:cNvPr>
          <p:cNvSpPr txBox="1"/>
          <p:nvPr userDrawn="1"/>
        </p:nvSpPr>
        <p:spPr>
          <a:xfrm>
            <a:off x="734131" y="6402806"/>
            <a:ext cx="499729" cy="150296"/>
          </a:xfrm>
          <a:prstGeom prst="rect">
            <a:avLst/>
          </a:prstGeom>
          <a:noFill/>
        </p:spPr>
        <p:txBody>
          <a:bodyPr wrap="square" lIns="0" tIns="0" rIns="0" bIns="0" rtlCol="0">
            <a:spAutoFit/>
          </a:bodyPr>
          <a:lstStyle/>
          <a:p>
            <a:pPr marL="0" marR="0" lvl="0" indent="0" algn="l" defTabSz="890849" rtl="0" eaLnBrk="1" fontAlgn="auto" latinLnBrk="0" hangingPunct="1">
              <a:lnSpc>
                <a:spcPct val="100000"/>
              </a:lnSpc>
              <a:spcBef>
                <a:spcPts val="0"/>
              </a:spcBef>
              <a:spcAft>
                <a:spcPts val="0"/>
              </a:spcAft>
              <a:buClrTx/>
              <a:buSzTx/>
              <a:buFontTx/>
              <a:buNone/>
              <a:tabLst/>
              <a:defRPr/>
            </a:pPr>
            <a:fld id="{C3837181-38C6-AD4F-B8BA-B444770388BB}" type="slidenum">
              <a:rPr lang="en-US" sz="974" smtClean="0">
                <a:solidFill>
                  <a:srgbClr val="1D1D1B"/>
                </a:solidFill>
                <a:latin typeface="Arial" panose="020B0604020202020204" pitchFamily="34" charset="0"/>
                <a:cs typeface="Arial" panose="020B0604020202020204" pitchFamily="34" charset="0"/>
              </a:rPr>
              <a:pPr marL="0" marR="0" lvl="0" indent="0" algn="l" defTabSz="890849" rtl="0" eaLnBrk="1" fontAlgn="auto" latinLnBrk="0" hangingPunct="1">
                <a:lnSpc>
                  <a:spcPct val="100000"/>
                </a:lnSpc>
                <a:spcBef>
                  <a:spcPts val="0"/>
                </a:spcBef>
                <a:spcAft>
                  <a:spcPts val="0"/>
                </a:spcAft>
                <a:buClrTx/>
                <a:buSzTx/>
                <a:buFontTx/>
                <a:buNone/>
                <a:tabLst/>
                <a:defRPr/>
              </a:pPr>
              <a:t>‹#›</a:t>
            </a:fld>
            <a:endParaRPr lang="en-US" sz="974" dirty="0">
              <a:solidFill>
                <a:srgbClr val="1D1D1B"/>
              </a:solidFill>
              <a:latin typeface="Arial" panose="020B0604020202020204" pitchFamily="34" charset="0"/>
              <a:cs typeface="Arial" panose="020B0604020202020204" pitchFamily="34" charset="0"/>
            </a:endParaRPr>
          </a:p>
        </p:txBody>
      </p:sp>
      <p:grpSp>
        <p:nvGrpSpPr>
          <p:cNvPr id="25" name="组合 24"/>
          <p:cNvGrpSpPr/>
          <p:nvPr userDrawn="1"/>
        </p:nvGrpSpPr>
        <p:grpSpPr>
          <a:xfrm>
            <a:off x="12216278" y="2931937"/>
            <a:ext cx="1982916"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en-US" altLang="zh-CN" sz="700" b="1" dirty="0">
                    <a:solidFill>
                      <a:schemeClr val="tx2"/>
                    </a:solidFill>
                    <a:latin typeface="Arial" charset="0"/>
                    <a:ea typeface="Arial" charset="0"/>
                    <a:cs typeface="Arial" charset="0"/>
                  </a:rPr>
                  <a:t>P</a:t>
                </a:r>
                <a:r>
                  <a:rPr kumimoji="1" lang="en-US" altLang="zh-Hant" sz="700" b="1" dirty="0">
                    <a:solidFill>
                      <a:schemeClr val="tx2"/>
                    </a:solidFill>
                    <a:latin typeface="Arial" charset="0"/>
                    <a:ea typeface="Arial" charset="0"/>
                    <a:cs typeface="Arial" charset="0"/>
                  </a:rPr>
                  <a:t>ANTONE</a:t>
                </a:r>
                <a:r>
                  <a:rPr kumimoji="1" lang="en-US" altLang="zh-CN" sz="700" b="1" dirty="0">
                    <a:solidFill>
                      <a:schemeClr val="tx2"/>
                    </a:solidFill>
                    <a:latin typeface="Arial" charset="0"/>
                    <a:ea typeface="Arial" charset="0"/>
                    <a:cs typeface="Arial" charset="0"/>
                  </a:rPr>
                  <a:t> 186C</a:t>
                </a:r>
              </a:p>
              <a:p>
                <a:pPr algn="ctr">
                  <a:lnSpc>
                    <a:spcPct val="100000"/>
                  </a:lnSpc>
                </a:pPr>
                <a:r>
                  <a:rPr kumimoji="1" lang="en-US" altLang="zh-CN" sz="700" b="1" dirty="0">
                    <a:solidFill>
                      <a:schemeClr val="tx2"/>
                    </a:solidFill>
                    <a:latin typeface="Arial"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en-US" altLang="zh-CN" sz="700" b="1" dirty="0">
                    <a:solidFill>
                      <a:schemeClr val="tx2"/>
                    </a:solidFill>
                    <a:latin typeface="Arial" charset="0"/>
                    <a:ea typeface="Arial" charset="0"/>
                    <a:cs typeface="Arial" charset="0"/>
                  </a:rPr>
                  <a:t>P</a:t>
                </a:r>
                <a:r>
                  <a:rPr kumimoji="1" lang="en-US" altLang="zh-Hant" sz="700" b="1" dirty="0">
                    <a:solidFill>
                      <a:schemeClr val="tx2"/>
                    </a:solidFill>
                    <a:latin typeface="Arial" charset="0"/>
                    <a:ea typeface="Arial" charset="0"/>
                    <a:cs typeface="Arial" charset="0"/>
                  </a:rPr>
                  <a:t>ANTONE</a:t>
                </a:r>
                <a:r>
                  <a:rPr kumimoji="1" lang="en-US" altLang="zh-CN" sz="700" b="1" dirty="0">
                    <a:solidFill>
                      <a:schemeClr val="tx2"/>
                    </a:solidFill>
                    <a:latin typeface="Arial" charset="0"/>
                    <a:ea typeface="Arial" charset="0"/>
                    <a:cs typeface="Arial" charset="0"/>
                  </a:rPr>
                  <a:t> 185C</a:t>
                </a:r>
              </a:p>
              <a:p>
                <a:pPr algn="ctr">
                  <a:lnSpc>
                    <a:spcPct val="100000"/>
                  </a:lnSpc>
                </a:pPr>
                <a:r>
                  <a:rPr kumimoji="1" lang="en-US" altLang="zh-CN" sz="700" b="1" dirty="0">
                    <a:solidFill>
                      <a:schemeClr val="tx2"/>
                    </a:solidFill>
                    <a:latin typeface="Arial"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26898" y="2207613"/>
                <a:ext cx="384721" cy="153888"/>
              </a:xfrm>
              <a:prstGeom prst="rect">
                <a:avLst/>
              </a:prstGeom>
              <a:noFill/>
            </p:spPr>
            <p:txBody>
              <a:bodyPr wrap="none" lIns="0" tIns="0" rIns="0" bIns="0" rtlCol="0">
                <a:spAutoFit/>
              </a:bodyPr>
              <a:lstStyle/>
              <a:p>
                <a:pPr algn="ctr">
                  <a:lnSpc>
                    <a:spcPct val="100000"/>
                  </a:lnSpc>
                </a:pPr>
                <a:r>
                  <a:rPr kumimoji="1" lang="zh-CN" altLang="en-US" sz="1000" dirty="0">
                    <a:solidFill>
                      <a:schemeClr val="tx1"/>
                    </a:solidFill>
                    <a:latin typeface="Microsoft YaHei" panose="020B0503020204020204" pitchFamily="34" charset="-122"/>
                    <a:ea typeface="Microsoft YaHei" panose="020B0503020204020204" pitchFamily="34" charset="-122"/>
                  </a:rPr>
                  <a:t>品牌色</a:t>
                </a:r>
              </a:p>
            </p:txBody>
          </p:sp>
        </p:grpSp>
        <p:grpSp>
          <p:nvGrpSpPr>
            <p:cNvPr id="27" name="组合 26"/>
            <p:cNvGrpSpPr/>
            <p:nvPr userDrawn="1"/>
          </p:nvGrpSpPr>
          <p:grpSpPr>
            <a:xfrm>
              <a:off x="12216278" y="3080825"/>
              <a:ext cx="1982912" cy="3785795"/>
              <a:chOff x="12216278" y="3080825"/>
              <a:chExt cx="1982912" cy="3785795"/>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mr-IN" altLang="zh-CN" sz="700" b="1" dirty="0">
                    <a:solidFill>
                      <a:schemeClr val="tx2"/>
                    </a:solidFill>
                    <a:latin typeface="Arial" charset="0"/>
                    <a:ea typeface="Arial" charset="0"/>
                    <a:cs typeface="Arial" charset="0"/>
                  </a:rPr>
                  <a:t>RGB</a:t>
                </a:r>
                <a:r>
                  <a:rPr kumimoji="1" lang="en-US" altLang="zh-CN" sz="700" b="1" dirty="0">
                    <a:solidFill>
                      <a:schemeClr val="tx2"/>
                    </a:solidFill>
                    <a:latin typeface="Arial" charset="0"/>
                    <a:ea typeface="Arial" charset="0"/>
                    <a:cs typeface="Arial" charset="0"/>
                  </a:rPr>
                  <a:t> 234</a:t>
                </a:r>
                <a:r>
                  <a:rPr kumimoji="1" lang="mr-IN" altLang="zh-CN" sz="700" b="1" dirty="0">
                    <a:solidFill>
                      <a:schemeClr val="tx2"/>
                    </a:solidFill>
                    <a:latin typeface="Arial" charset="0"/>
                    <a:ea typeface="Arial" charset="0"/>
                    <a:cs typeface="Arial" charset="0"/>
                  </a:rPr>
                  <a:t>/</a:t>
                </a:r>
                <a:r>
                  <a:rPr kumimoji="1" lang="en-US" altLang="zh-CN" sz="700" b="1" dirty="0">
                    <a:solidFill>
                      <a:schemeClr val="tx2"/>
                    </a:solidFill>
                    <a:latin typeface="Arial" charset="0"/>
                    <a:ea typeface="Arial" charset="0"/>
                    <a:cs typeface="Arial" charset="0"/>
                  </a:rPr>
                  <a:t>90/79</a:t>
                </a:r>
                <a:endParaRPr kumimoji="1" lang="mr-IN" altLang="zh-CN" sz="700" b="1" dirty="0">
                  <a:solidFill>
                    <a:schemeClr val="tx2"/>
                  </a:solidFill>
                  <a:latin typeface="Arial"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mr-IN" altLang="zh-CN" sz="700" b="1" dirty="0">
                    <a:solidFill>
                      <a:schemeClr val="tx2"/>
                    </a:solidFill>
                    <a:latin typeface="Arial" charset="0"/>
                    <a:ea typeface="Arial" charset="0"/>
                    <a:cs typeface="Arial" charset="0"/>
                  </a:rPr>
                  <a:t>RGB</a:t>
                </a:r>
                <a:r>
                  <a:rPr kumimoji="1" lang="en-US" altLang="zh-CN" sz="700" b="1" dirty="0">
                    <a:solidFill>
                      <a:schemeClr val="tx2"/>
                    </a:solidFill>
                    <a:latin typeface="Arial" charset="0"/>
                    <a:ea typeface="Arial" charset="0"/>
                    <a:cs typeface="Arial" charset="0"/>
                  </a:rPr>
                  <a:t> 120</a:t>
                </a:r>
                <a:r>
                  <a:rPr kumimoji="1" lang="mr-IN" altLang="zh-CN" sz="700" b="1" dirty="0">
                    <a:solidFill>
                      <a:schemeClr val="tx2"/>
                    </a:solidFill>
                    <a:latin typeface="Arial" charset="0"/>
                    <a:ea typeface="Arial" charset="0"/>
                    <a:cs typeface="Arial" charset="0"/>
                  </a:rPr>
                  <a:t>/</a:t>
                </a:r>
                <a:r>
                  <a:rPr kumimoji="1" lang="en-US" altLang="zh-CN" sz="700" b="1" dirty="0">
                    <a:solidFill>
                      <a:schemeClr val="tx2"/>
                    </a:solidFill>
                    <a:latin typeface="Arial" charset="0"/>
                    <a:ea typeface="Arial" charset="0"/>
                    <a:cs typeface="Arial" charset="0"/>
                  </a:rPr>
                  <a:t>0/15</a:t>
                </a:r>
                <a:endParaRPr kumimoji="1" lang="mr-IN" altLang="zh-CN" sz="700" b="1" dirty="0">
                  <a:solidFill>
                    <a:schemeClr val="tx2"/>
                  </a:solidFill>
                  <a:latin typeface="Arial"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80825"/>
                <a:ext cx="569387" cy="153888"/>
              </a:xfrm>
              <a:prstGeom prst="rect">
                <a:avLst/>
              </a:prstGeom>
              <a:noFill/>
            </p:spPr>
            <p:txBody>
              <a:bodyPr wrap="square" lIns="0" tIns="0" rIns="0" bIns="0" rtlCol="0" anchor="b" anchorCtr="0">
                <a:spAutoFit/>
              </a:bodyPr>
              <a:lstStyle/>
              <a:p>
                <a:pPr algn="ctr">
                  <a:lnSpc>
                    <a:spcPct val="100000"/>
                  </a:lnSpc>
                </a:pPr>
                <a:r>
                  <a:rPr kumimoji="1" lang="zh-CN" altLang="en-US" sz="1000" dirty="0">
                    <a:solidFill>
                      <a:schemeClr val="tx1"/>
                    </a:solidFill>
                    <a:latin typeface="Microsoft YaHei" panose="020B0503020204020204" pitchFamily="34" charset="-122"/>
                    <a:ea typeface="Microsoft YaHei" panose="020B0503020204020204" pitchFamily="34" charset="-122"/>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mr-IN" altLang="zh-CN" sz="700" b="1" dirty="0">
                    <a:solidFill>
                      <a:schemeClr val="tx2"/>
                    </a:solidFill>
                    <a:latin typeface="Arial" charset="0"/>
                    <a:ea typeface="Arial" charset="0"/>
                    <a:cs typeface="Arial" charset="0"/>
                  </a:rPr>
                  <a:t>RGB</a:t>
                </a:r>
                <a:r>
                  <a:rPr kumimoji="1" lang="en-US" altLang="zh-CN" sz="700" b="1" dirty="0">
                    <a:solidFill>
                      <a:schemeClr val="tx2"/>
                    </a:solidFill>
                    <a:latin typeface="Arial" charset="0"/>
                    <a:ea typeface="Arial" charset="0"/>
                    <a:cs typeface="Arial" charset="0"/>
                  </a:rPr>
                  <a:t> 248</a:t>
                </a:r>
                <a:r>
                  <a:rPr kumimoji="1" lang="mr-IN" altLang="zh-CN" sz="700" b="1" dirty="0">
                    <a:solidFill>
                      <a:schemeClr val="tx2"/>
                    </a:solidFill>
                    <a:latin typeface="Arial" charset="0"/>
                    <a:ea typeface="Arial" charset="0"/>
                    <a:cs typeface="Arial" charset="0"/>
                  </a:rPr>
                  <a:t>/</a:t>
                </a:r>
                <a:r>
                  <a:rPr kumimoji="1" lang="en-US" altLang="zh-CN" sz="700" b="1" dirty="0">
                    <a:solidFill>
                      <a:schemeClr val="tx2"/>
                    </a:solidFill>
                    <a:latin typeface="Arial" charset="0"/>
                    <a:ea typeface="Arial" charset="0"/>
                    <a:cs typeface="Arial" charset="0"/>
                  </a:rPr>
                  <a:t>181/60</a:t>
                </a:r>
                <a:endParaRPr kumimoji="1" lang="mr-IN" altLang="zh-CN" sz="700" b="1" dirty="0">
                  <a:solidFill>
                    <a:schemeClr val="tx2"/>
                  </a:solidFill>
                  <a:latin typeface="Arial"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mr-IN" altLang="zh-CN" sz="700" b="1" dirty="0">
                    <a:solidFill>
                      <a:schemeClr val="tx2"/>
                    </a:solidFill>
                    <a:latin typeface="Arial" charset="0"/>
                    <a:ea typeface="Arial" charset="0"/>
                    <a:cs typeface="Arial" charset="0"/>
                  </a:rPr>
                  <a:t>RGB</a:t>
                </a:r>
                <a:r>
                  <a:rPr kumimoji="1" lang="en-US" altLang="zh-CN" sz="700" b="1" dirty="0">
                    <a:solidFill>
                      <a:schemeClr val="tx2"/>
                    </a:solidFill>
                    <a:latin typeface="Arial" charset="0"/>
                    <a:ea typeface="Arial" charset="0"/>
                    <a:cs typeface="Arial" charset="0"/>
                  </a:rPr>
                  <a:t> 235</a:t>
                </a:r>
                <a:r>
                  <a:rPr kumimoji="1" lang="mr-IN" altLang="zh-CN" sz="700" b="1" dirty="0">
                    <a:solidFill>
                      <a:schemeClr val="tx2"/>
                    </a:solidFill>
                    <a:latin typeface="Arial" charset="0"/>
                    <a:ea typeface="Arial" charset="0"/>
                    <a:cs typeface="Arial" charset="0"/>
                  </a:rPr>
                  <a:t>/</a:t>
                </a:r>
                <a:r>
                  <a:rPr kumimoji="1" lang="en-US" altLang="zh-CN" sz="700" b="1" dirty="0">
                    <a:solidFill>
                      <a:schemeClr val="tx2"/>
                    </a:solidFill>
                    <a:latin typeface="Arial" charset="0"/>
                    <a:ea typeface="Arial" charset="0"/>
                    <a:cs typeface="Arial" charset="0"/>
                  </a:rPr>
                  <a:t>92/1</a:t>
                </a:r>
                <a:endParaRPr kumimoji="1" lang="mr-IN" altLang="zh-CN" sz="700" b="1" dirty="0">
                  <a:solidFill>
                    <a:schemeClr val="tx2"/>
                  </a:solidFill>
                  <a:latin typeface="Arial"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mr-IN" altLang="zh-CN" sz="700" b="1" dirty="0">
                    <a:solidFill>
                      <a:schemeClr val="tx2"/>
                    </a:solidFill>
                    <a:latin typeface="Arial" charset="0"/>
                    <a:ea typeface="Arial" charset="0"/>
                    <a:cs typeface="Arial" charset="0"/>
                  </a:rPr>
                  <a:t>RGB</a:t>
                </a:r>
                <a:r>
                  <a:rPr kumimoji="1" lang="en-US" altLang="zh-CN" sz="700" b="1" dirty="0">
                    <a:solidFill>
                      <a:schemeClr val="tx2"/>
                    </a:solidFill>
                    <a:latin typeface="Arial" charset="0"/>
                    <a:ea typeface="Arial" charset="0"/>
                    <a:cs typeface="Arial" charset="0"/>
                  </a:rPr>
                  <a:t> 137/137/137</a:t>
                </a:r>
                <a:endParaRPr kumimoji="1" lang="mr-IN" altLang="zh-CN" sz="700" b="1" dirty="0">
                  <a:solidFill>
                    <a:schemeClr val="tx2"/>
                  </a:solidFill>
                  <a:latin typeface="Arial"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mr-IN" altLang="zh-CN" sz="700" b="1" dirty="0">
                    <a:solidFill>
                      <a:schemeClr val="tx2"/>
                    </a:solidFill>
                    <a:latin typeface="Arial" charset="0"/>
                    <a:ea typeface="Arial" charset="0"/>
                    <a:cs typeface="Arial" charset="0"/>
                  </a:rPr>
                  <a:t>RGB</a:t>
                </a:r>
                <a:r>
                  <a:rPr kumimoji="1" lang="en-US" altLang="zh-CN" sz="700" b="1" dirty="0">
                    <a:solidFill>
                      <a:schemeClr val="tx2"/>
                    </a:solidFill>
                    <a:latin typeface="Arial" charset="0"/>
                    <a:ea typeface="Arial" charset="0"/>
                    <a:cs typeface="Arial" charset="0"/>
                  </a:rPr>
                  <a:t> 35/24/21</a:t>
                </a:r>
                <a:endParaRPr kumimoji="1" lang="mr-IN" altLang="zh-CN" sz="700" b="1" dirty="0">
                  <a:solidFill>
                    <a:schemeClr val="tx2"/>
                  </a:solidFill>
                  <a:latin typeface="Arial"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mr-IN" altLang="zh-CN" sz="700" b="1" dirty="0">
                    <a:solidFill>
                      <a:schemeClr val="bg1"/>
                    </a:solidFill>
                    <a:latin typeface="Arial" charset="0"/>
                    <a:ea typeface="Arial" charset="0"/>
                    <a:cs typeface="Arial" charset="0"/>
                  </a:rPr>
                  <a:t>RGB</a:t>
                </a:r>
                <a:r>
                  <a:rPr kumimoji="1" lang="en-US" altLang="zh-CN" sz="700" b="1" dirty="0">
                    <a:solidFill>
                      <a:schemeClr val="bg1"/>
                    </a:solidFill>
                    <a:latin typeface="Arial" charset="0"/>
                    <a:ea typeface="Arial" charset="0"/>
                    <a:cs typeface="Arial" charset="0"/>
                  </a:rPr>
                  <a:t> 221</a:t>
                </a:r>
                <a:r>
                  <a:rPr kumimoji="1" lang="mr-IN" altLang="zh-CN" sz="700" b="1" dirty="0">
                    <a:solidFill>
                      <a:schemeClr val="bg1"/>
                    </a:solidFill>
                    <a:latin typeface="Arial" charset="0"/>
                    <a:ea typeface="Arial" charset="0"/>
                    <a:cs typeface="Arial" charset="0"/>
                  </a:rPr>
                  <a:t>/</a:t>
                </a:r>
                <a:r>
                  <a:rPr kumimoji="1" lang="en-US" altLang="zh-CN" sz="700" b="1" dirty="0">
                    <a:solidFill>
                      <a:schemeClr val="bg1"/>
                    </a:solidFill>
                    <a:latin typeface="Arial" charset="0"/>
                    <a:ea typeface="Arial" charset="0"/>
                    <a:cs typeface="Arial" charset="0"/>
                  </a:rPr>
                  <a:t>221/221</a:t>
                </a:r>
                <a:endParaRPr kumimoji="1" lang="mr-IN" altLang="zh-CN" sz="700" b="1" dirty="0">
                  <a:solidFill>
                    <a:schemeClr val="bg1"/>
                  </a:solidFill>
                  <a:latin typeface="Arial"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mr-IN" altLang="zh-CN" sz="700" b="1" dirty="0">
                    <a:solidFill>
                      <a:schemeClr val="tx2"/>
                    </a:solidFill>
                    <a:latin typeface="Arial" charset="0"/>
                    <a:ea typeface="Arial" charset="0"/>
                    <a:cs typeface="Arial" charset="0"/>
                  </a:rPr>
                  <a:t>RGB</a:t>
                </a:r>
                <a:r>
                  <a:rPr kumimoji="1" lang="en-US" altLang="zh-CN" sz="700" b="1" dirty="0">
                    <a:solidFill>
                      <a:schemeClr val="tx2"/>
                    </a:solidFill>
                    <a:latin typeface="Arial" charset="0"/>
                    <a:ea typeface="Arial" charset="0"/>
                    <a:cs typeface="Arial" charset="0"/>
                  </a:rPr>
                  <a:t> 233</a:t>
                </a:r>
                <a:r>
                  <a:rPr kumimoji="1" lang="mr-IN" altLang="zh-CN" sz="700" b="1" dirty="0">
                    <a:solidFill>
                      <a:schemeClr val="tx2"/>
                    </a:solidFill>
                    <a:latin typeface="Arial" charset="0"/>
                    <a:ea typeface="Arial" charset="0"/>
                    <a:cs typeface="Arial" charset="0"/>
                  </a:rPr>
                  <a:t>/</a:t>
                </a:r>
                <a:r>
                  <a:rPr kumimoji="1" lang="en-US" altLang="zh-CN" sz="700" b="1" dirty="0">
                    <a:solidFill>
                      <a:schemeClr val="tx2"/>
                    </a:solidFill>
                    <a:latin typeface="Arial" charset="0"/>
                    <a:ea typeface="Arial" charset="0"/>
                    <a:cs typeface="Arial" charset="0"/>
                  </a:rPr>
                  <a:t>140/128</a:t>
                </a:r>
                <a:endParaRPr kumimoji="1" lang="mr-IN" altLang="zh-CN" sz="700" b="1" dirty="0">
                  <a:solidFill>
                    <a:schemeClr val="tx2"/>
                  </a:solidFill>
                  <a:latin typeface="Arial"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mr-IN" altLang="zh-CN" sz="700" b="1" dirty="0">
                    <a:solidFill>
                      <a:schemeClr val="tx2"/>
                    </a:solidFill>
                    <a:latin typeface="Arial" charset="0"/>
                    <a:ea typeface="Arial" charset="0"/>
                    <a:cs typeface="Arial" charset="0"/>
                  </a:rPr>
                  <a:t>RGB</a:t>
                </a:r>
                <a:r>
                  <a:rPr kumimoji="1" lang="en-US" altLang="zh-CN" sz="700" b="1" dirty="0">
                    <a:solidFill>
                      <a:schemeClr val="tx2"/>
                    </a:solidFill>
                    <a:latin typeface="Arial" charset="0"/>
                    <a:ea typeface="Arial" charset="0"/>
                    <a:cs typeface="Arial" charset="0"/>
                  </a:rPr>
                  <a:t> 159</a:t>
                </a:r>
                <a:r>
                  <a:rPr kumimoji="1" lang="mr-IN" altLang="zh-CN" sz="700" b="1" dirty="0">
                    <a:solidFill>
                      <a:schemeClr val="tx2"/>
                    </a:solidFill>
                    <a:latin typeface="Arial" charset="0"/>
                    <a:ea typeface="Arial" charset="0"/>
                    <a:cs typeface="Arial" charset="0"/>
                  </a:rPr>
                  <a:t>/</a:t>
                </a:r>
                <a:r>
                  <a:rPr kumimoji="1" lang="en-US" altLang="zh-CN" sz="700" b="1" dirty="0">
                    <a:solidFill>
                      <a:schemeClr val="tx2"/>
                    </a:solidFill>
                    <a:latin typeface="Arial" charset="0"/>
                    <a:ea typeface="Arial" charset="0"/>
                    <a:cs typeface="Arial" charset="0"/>
                  </a:rPr>
                  <a:t>0/1</a:t>
                </a:r>
                <a:endParaRPr kumimoji="1" lang="mr-IN" altLang="zh-CN" sz="700" b="1" dirty="0">
                  <a:solidFill>
                    <a:schemeClr val="tx2"/>
                  </a:solidFill>
                  <a:latin typeface="Arial"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mr-IN" altLang="zh-CN" sz="700" b="1" dirty="0">
                    <a:solidFill>
                      <a:schemeClr val="bg1"/>
                    </a:solidFill>
                    <a:latin typeface="Arial" charset="0"/>
                    <a:ea typeface="Arial" charset="0"/>
                    <a:cs typeface="Arial" charset="0"/>
                  </a:rPr>
                  <a:t>RGB</a:t>
                </a:r>
                <a:r>
                  <a:rPr kumimoji="1" lang="en-US" altLang="zh-CN" sz="700" b="1" dirty="0">
                    <a:solidFill>
                      <a:schemeClr val="bg1"/>
                    </a:solidFill>
                    <a:latin typeface="Arial" charset="0"/>
                    <a:ea typeface="Arial" charset="0"/>
                    <a:cs typeface="Arial" charset="0"/>
                  </a:rPr>
                  <a:t> 245</a:t>
                </a:r>
                <a:r>
                  <a:rPr kumimoji="1" lang="mr-IN" altLang="zh-CN" sz="700" b="1" dirty="0">
                    <a:solidFill>
                      <a:schemeClr val="bg1"/>
                    </a:solidFill>
                    <a:latin typeface="Arial" charset="0"/>
                    <a:ea typeface="Arial" charset="0"/>
                    <a:cs typeface="Arial" charset="0"/>
                  </a:rPr>
                  <a:t>/</a:t>
                </a:r>
                <a:r>
                  <a:rPr kumimoji="1" lang="en-US" altLang="zh-CN" sz="700" b="1" dirty="0">
                    <a:solidFill>
                      <a:schemeClr val="bg1"/>
                    </a:solidFill>
                    <a:latin typeface="Arial" charset="0"/>
                    <a:ea typeface="Arial" charset="0"/>
                    <a:cs typeface="Arial" charset="0"/>
                  </a:rPr>
                  <a:t>220/87</a:t>
                </a:r>
                <a:endParaRPr kumimoji="1" lang="mr-IN" altLang="zh-CN" sz="700" b="1" dirty="0">
                  <a:solidFill>
                    <a:schemeClr val="bg1"/>
                  </a:solidFill>
                  <a:latin typeface="Arial"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mr-IN" altLang="zh-CN" sz="700" b="1" dirty="0">
                    <a:solidFill>
                      <a:schemeClr val="tx2"/>
                    </a:solidFill>
                    <a:latin typeface="Arial" charset="0"/>
                    <a:ea typeface="Arial" charset="0"/>
                    <a:cs typeface="Arial" charset="0"/>
                  </a:rPr>
                  <a:t>RGB</a:t>
                </a:r>
                <a:r>
                  <a:rPr kumimoji="1" lang="en-US" altLang="zh-CN" sz="700" b="1" dirty="0">
                    <a:solidFill>
                      <a:schemeClr val="tx2"/>
                    </a:solidFill>
                    <a:latin typeface="Arial" charset="0"/>
                    <a:ea typeface="Arial" charset="0"/>
                    <a:cs typeface="Arial" charset="0"/>
                  </a:rPr>
                  <a:t> 240</a:t>
                </a:r>
                <a:r>
                  <a:rPr kumimoji="1" lang="mr-IN" altLang="zh-CN" sz="700" b="1" dirty="0">
                    <a:solidFill>
                      <a:schemeClr val="tx2"/>
                    </a:solidFill>
                    <a:latin typeface="Arial" charset="0"/>
                    <a:ea typeface="Arial" charset="0"/>
                    <a:cs typeface="Arial" charset="0"/>
                  </a:rPr>
                  <a:t>/</a:t>
                </a:r>
                <a:r>
                  <a:rPr kumimoji="1" lang="en-US" altLang="zh-CN" sz="700" b="1" dirty="0">
                    <a:solidFill>
                      <a:schemeClr val="tx2"/>
                    </a:solidFill>
                    <a:latin typeface="Arial" charset="0"/>
                    <a:ea typeface="Arial" charset="0"/>
                    <a:cs typeface="Arial" charset="0"/>
                  </a:rPr>
                  <a:t>133/0</a:t>
                </a:r>
                <a:endParaRPr kumimoji="1" lang="mr-IN" altLang="zh-CN" sz="700" b="1" dirty="0">
                  <a:solidFill>
                    <a:schemeClr val="tx2"/>
                  </a:solidFill>
                  <a:latin typeface="Arial"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mr-IN" altLang="zh-CN" sz="700" b="1" dirty="0">
                    <a:solidFill>
                      <a:schemeClr val="tx2"/>
                    </a:solidFill>
                    <a:latin typeface="Arial" charset="0"/>
                    <a:ea typeface="Arial" charset="0"/>
                    <a:cs typeface="Arial" charset="0"/>
                  </a:rPr>
                  <a:t>RGB</a:t>
                </a:r>
                <a:r>
                  <a:rPr kumimoji="1" lang="en-US" altLang="zh-CN" sz="700" b="1" dirty="0">
                    <a:solidFill>
                      <a:schemeClr val="tx2"/>
                    </a:solidFill>
                    <a:latin typeface="Arial" charset="0"/>
                    <a:ea typeface="Arial" charset="0"/>
                    <a:cs typeface="Arial" charset="0"/>
                  </a:rPr>
                  <a:t> 181</a:t>
                </a:r>
                <a:r>
                  <a:rPr kumimoji="1" lang="mr-IN" altLang="zh-CN" sz="700" b="1" dirty="0">
                    <a:solidFill>
                      <a:schemeClr val="tx2"/>
                    </a:solidFill>
                    <a:latin typeface="Arial" charset="0"/>
                    <a:ea typeface="Arial" charset="0"/>
                    <a:cs typeface="Arial" charset="0"/>
                  </a:rPr>
                  <a:t>/</a:t>
                </a:r>
                <a:r>
                  <a:rPr kumimoji="1" lang="en-US" altLang="zh-CN" sz="700" b="1" dirty="0">
                    <a:solidFill>
                      <a:schemeClr val="tx2"/>
                    </a:solidFill>
                    <a:latin typeface="Arial" charset="0"/>
                    <a:ea typeface="Arial" charset="0"/>
                    <a:cs typeface="Arial" charset="0"/>
                  </a:rPr>
                  <a:t>181/181</a:t>
                </a:r>
                <a:endParaRPr kumimoji="1" lang="mr-IN" altLang="zh-CN" sz="700" b="1" dirty="0">
                  <a:solidFill>
                    <a:schemeClr val="tx2"/>
                  </a:solidFill>
                  <a:latin typeface="Arial"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mr-IN" altLang="zh-CN" sz="700" b="1" dirty="0">
                    <a:solidFill>
                      <a:schemeClr val="tx2"/>
                    </a:solidFill>
                    <a:latin typeface="Arial" charset="0"/>
                    <a:ea typeface="Arial" charset="0"/>
                    <a:cs typeface="Arial" charset="0"/>
                  </a:rPr>
                  <a:t>RGB</a:t>
                </a:r>
                <a:r>
                  <a:rPr kumimoji="1" lang="en-US" altLang="zh-CN" sz="700" b="1" dirty="0">
                    <a:solidFill>
                      <a:schemeClr val="tx2"/>
                    </a:solidFill>
                    <a:latin typeface="Arial" charset="0"/>
                    <a:ea typeface="Arial" charset="0"/>
                    <a:cs typeface="Arial" charset="0"/>
                  </a:rPr>
                  <a:t> 89</a:t>
                </a:r>
                <a:r>
                  <a:rPr kumimoji="1" lang="mr-IN" altLang="zh-CN" sz="700" b="1" dirty="0">
                    <a:solidFill>
                      <a:schemeClr val="tx2"/>
                    </a:solidFill>
                    <a:latin typeface="Arial" charset="0"/>
                    <a:ea typeface="Arial" charset="0"/>
                    <a:cs typeface="Arial" charset="0"/>
                  </a:rPr>
                  <a:t>/</a:t>
                </a:r>
                <a:r>
                  <a:rPr kumimoji="1" lang="en-US" altLang="zh-CN" sz="700" b="1" dirty="0">
                    <a:solidFill>
                      <a:schemeClr val="tx2"/>
                    </a:solidFill>
                    <a:latin typeface="Arial" charset="0"/>
                    <a:ea typeface="Arial" charset="0"/>
                    <a:cs typeface="Arial" charset="0"/>
                  </a:rPr>
                  <a:t>87/87</a:t>
                </a:r>
                <a:endParaRPr kumimoji="1" lang="mr-IN" altLang="zh-CN" sz="700" b="1" dirty="0">
                  <a:solidFill>
                    <a:schemeClr val="tx2"/>
                  </a:solidFill>
                  <a:latin typeface="Arial"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mr-IN" altLang="zh-CN" sz="700" b="1" dirty="0">
                    <a:solidFill>
                      <a:schemeClr val="bg1"/>
                    </a:solidFill>
                    <a:latin typeface="Arial" charset="0"/>
                    <a:ea typeface="Arial" charset="0"/>
                    <a:cs typeface="Arial" charset="0"/>
                  </a:rPr>
                  <a:t>RGB</a:t>
                </a:r>
                <a:r>
                  <a:rPr kumimoji="1" lang="en-US" altLang="zh-CN" sz="700" b="1" dirty="0">
                    <a:solidFill>
                      <a:schemeClr val="bg1"/>
                    </a:solidFill>
                    <a:latin typeface="Arial" charset="0"/>
                    <a:ea typeface="Arial" charset="0"/>
                    <a:cs typeface="Arial" charset="0"/>
                  </a:rPr>
                  <a:t> 255</a:t>
                </a:r>
                <a:r>
                  <a:rPr kumimoji="1" lang="mr-IN" altLang="zh-CN" sz="700" b="1" dirty="0">
                    <a:solidFill>
                      <a:schemeClr val="bg1"/>
                    </a:solidFill>
                    <a:latin typeface="Arial" charset="0"/>
                    <a:ea typeface="Arial" charset="0"/>
                    <a:cs typeface="Arial" charset="0"/>
                  </a:rPr>
                  <a:t>/</a:t>
                </a:r>
                <a:r>
                  <a:rPr kumimoji="1" lang="en-US" altLang="zh-CN" sz="700" b="1" dirty="0">
                    <a:solidFill>
                      <a:schemeClr val="bg1"/>
                    </a:solidFill>
                    <a:latin typeface="Arial" charset="0"/>
                    <a:ea typeface="Arial" charset="0"/>
                    <a:cs typeface="Arial" charset="0"/>
                  </a:rPr>
                  <a:t>255/255</a:t>
                </a:r>
                <a:endParaRPr kumimoji="1" lang="mr-IN" altLang="zh-CN" sz="700" b="1" dirty="0">
                  <a:solidFill>
                    <a:schemeClr val="bg1"/>
                  </a:solidFill>
                  <a:latin typeface="Arial" charset="0"/>
                  <a:ea typeface="Arial" charset="0"/>
                  <a:cs typeface="Arial" charset="0"/>
                </a:endParaRPr>
              </a:p>
            </p:txBody>
          </p:sp>
        </p:grpSp>
      </p:grpSp>
      <p:pic>
        <p:nvPicPr>
          <p:cNvPr id="2" name="图片 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95998" y="6321130"/>
            <a:ext cx="1269075" cy="277546"/>
          </a:xfrm>
          <a:prstGeom prst="rect">
            <a:avLst/>
          </a:prstGeom>
        </p:spPr>
      </p:pic>
    </p:spTree>
    <p:extLst>
      <p:ext uri="{BB962C8B-B14F-4D97-AF65-F5344CB8AC3E}">
        <p14:creationId xmlns:p14="http://schemas.microsoft.com/office/powerpoint/2010/main" val="99056531"/>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Lst>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1" userDrawn="1">
          <p15:clr>
            <a:srgbClr val="F26B43"/>
          </p15:clr>
        </p15:guide>
        <p15:guide id="2" pos="3842" userDrawn="1">
          <p15:clr>
            <a:srgbClr val="F26B43"/>
          </p15:clr>
        </p15:guide>
        <p15:guide id="3" pos="458" userDrawn="1">
          <p15:clr>
            <a:srgbClr val="F26B43"/>
          </p15:clr>
        </p15:guide>
        <p15:guide id="4" pos="7225" userDrawn="1">
          <p15:clr>
            <a:srgbClr val="F26B43"/>
          </p15:clr>
        </p15:guide>
        <p15:guide id="5" orient="horz" pos="410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5F1158-B1AA-8F41-AF0A-FEA0EC1874AC}"/>
              </a:ext>
            </a:extLst>
          </p:cNvPr>
          <p:cNvSpPr>
            <a:spLocks noGrp="1"/>
          </p:cNvSpPr>
          <p:nvPr>
            <p:ph type="title"/>
          </p:nvPr>
        </p:nvSpPr>
        <p:spPr>
          <a:xfrm>
            <a:off x="616573" y="1474269"/>
            <a:ext cx="3984232" cy="2816080"/>
          </a:xfrm>
          <a:prstGeom prst="rect">
            <a:avLst/>
          </a:prstGeom>
        </p:spPr>
        <p:txBody>
          <a:bodyPr vert="horz" lIns="91440" tIns="45720" rIns="91440" bIns="45720" rtlCol="0" anchor="t">
            <a:normAutofit/>
          </a:bodyPr>
          <a:lstStyle/>
          <a:p>
            <a:r>
              <a:rPr lang="en-US" dirty="0"/>
              <a:t>Click to edit Master title style</a:t>
            </a:r>
          </a:p>
        </p:txBody>
      </p:sp>
      <p:sp>
        <p:nvSpPr>
          <p:cNvPr id="5" name="Text Placeholder 1">
            <a:extLst>
              <a:ext uri="{FF2B5EF4-FFF2-40B4-BE49-F238E27FC236}">
                <a16:creationId xmlns:a16="http://schemas.microsoft.com/office/drawing/2014/main" id="{F8FC7CCD-75EB-9C44-BC7D-29679334A8CA}"/>
              </a:ext>
            </a:extLst>
          </p:cNvPr>
          <p:cNvSpPr txBox="1">
            <a:spLocks/>
          </p:cNvSpPr>
          <p:nvPr userDrawn="1"/>
        </p:nvSpPr>
        <p:spPr>
          <a:xfrm>
            <a:off x="7979357" y="2794960"/>
            <a:ext cx="3225168" cy="2029962"/>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FFFFFF"/>
                </a:solidFill>
                <a:latin typeface="Microsoft YaHei" panose="020B0503020204020204" pitchFamily="34" charset="-122"/>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65"/>
              </a:lnSpc>
            </a:pPr>
            <a:r>
              <a:rPr kumimoji="1" lang="en-US" altLang="zh-CN" sz="850" b="1" baseline="0" dirty="0">
                <a:solidFill>
                  <a:srgbClr val="1D1D1B"/>
                </a:solidFill>
                <a:latin typeface="+mj-lt"/>
              </a:rPr>
              <a:t>Copyright©2018 Huawei Technologies Co., Ltd.</a:t>
            </a:r>
            <a:br>
              <a:rPr kumimoji="1" lang="en-US" altLang="zh-CN" sz="850" b="1" baseline="0" dirty="0">
                <a:solidFill>
                  <a:srgbClr val="1D1D1B"/>
                </a:solidFill>
                <a:latin typeface="+mj-lt"/>
              </a:rPr>
            </a:br>
            <a:r>
              <a:rPr kumimoji="1" lang="en-US" altLang="zh-CN" sz="850" b="1" baseline="0" dirty="0">
                <a:solidFill>
                  <a:srgbClr val="1D1D1B"/>
                </a:solidFill>
                <a:latin typeface="+mj-lt"/>
              </a:rPr>
              <a:t>All Rights Reserved.</a:t>
            </a:r>
            <a:br>
              <a:rPr kumimoji="1" lang="en-US" altLang="zh-CN" sz="779" dirty="0">
                <a:solidFill>
                  <a:srgbClr val="1D1D1B"/>
                </a:solidFill>
                <a:latin typeface="+mn-lt"/>
              </a:rPr>
            </a:br>
            <a:br>
              <a:rPr kumimoji="1" lang="en-US" altLang="zh-CN" sz="779" dirty="0">
                <a:solidFill>
                  <a:srgbClr val="1D1D1B"/>
                </a:solidFill>
                <a:latin typeface="+mn-lt"/>
              </a:rPr>
            </a:br>
            <a:r>
              <a:rPr kumimoji="1" lang="en-US" altLang="zh-CN" sz="850" baseline="0" dirty="0">
                <a:solidFill>
                  <a:srgbClr val="1D1D1B"/>
                </a:solidFill>
                <a:latin typeface="+mn-lt"/>
                <a:cs typeface="Arial" panose="020B0604020202020204" pitchFamily="34" charset="0"/>
              </a:rPr>
              <a:t>The information in this document may contain predictive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statements including, without limitation, statements regarding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the future financial and operating results, future product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portfolio, new technology, etc. There are a number of factors that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could cause actual results and developments to differ materially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from those expressed or implied in the predictive statements.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Therefore, such information is provided for reference purpose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only and constitutes neither an offer nor an acceptance. Huawei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may change the information at any time without notice. </a:t>
            </a:r>
          </a:p>
          <a:p>
            <a:pPr>
              <a:lnSpc>
                <a:spcPts val="1065"/>
              </a:lnSpc>
            </a:pPr>
            <a:endParaRPr kumimoji="1" lang="zh-CN" altLang="en-US" sz="779" dirty="0">
              <a:solidFill>
                <a:srgbClr val="1D1D1B"/>
              </a:solidFill>
              <a:latin typeface="+mn-lt"/>
            </a:endParaRPr>
          </a:p>
        </p:txBody>
      </p:sp>
      <p:sp>
        <p:nvSpPr>
          <p:cNvPr id="6" name="Subtitle 6">
            <a:extLst>
              <a:ext uri="{FF2B5EF4-FFF2-40B4-BE49-F238E27FC236}">
                <a16:creationId xmlns:a16="http://schemas.microsoft.com/office/drawing/2014/main" id="{12B8F806-ABD5-064C-8793-5E22C72554FD}"/>
              </a:ext>
            </a:extLst>
          </p:cNvPr>
          <p:cNvSpPr txBox="1">
            <a:spLocks/>
          </p:cNvSpPr>
          <p:nvPr userDrawn="1"/>
        </p:nvSpPr>
        <p:spPr>
          <a:xfrm>
            <a:off x="7987276" y="1631849"/>
            <a:ext cx="3477701" cy="491114"/>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FFFFFF"/>
                </a:solidFill>
                <a:latin typeface="Microsoft YaHei" panose="020B0503020204020204" pitchFamily="34" charset="-122"/>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81"/>
              </a:lnSpc>
              <a:spcBef>
                <a:spcPts val="0"/>
              </a:spcBef>
            </a:pPr>
            <a:r>
              <a:rPr kumimoji="1" lang="zh-CN" altLang="en-US" sz="1300" dirty="0">
                <a:solidFill>
                  <a:srgbClr val="1D1D1B"/>
                </a:solidFill>
                <a:latin typeface="Microsoft YaHei" charset="-122"/>
                <a:ea typeface="Microsoft YaHei" charset="-122"/>
                <a:cs typeface="Microsoft YaHei" charset="-122"/>
              </a:rPr>
              <a:t>把数字世界带入每个人、每个家庭、</a:t>
            </a:r>
            <a:br>
              <a:rPr kumimoji="1" lang="en-US" altLang="zh-CN" sz="1300" dirty="0">
                <a:solidFill>
                  <a:srgbClr val="1D1D1B"/>
                </a:solidFill>
                <a:latin typeface="Microsoft YaHei" charset="-122"/>
                <a:ea typeface="Microsoft YaHei" charset="-122"/>
                <a:cs typeface="Microsoft YaHei" charset="-122"/>
              </a:rPr>
            </a:br>
            <a:r>
              <a:rPr kumimoji="1" lang="zh-CN" altLang="en-US" sz="1300" dirty="0">
                <a:solidFill>
                  <a:srgbClr val="1D1D1B"/>
                </a:solidFill>
                <a:latin typeface="Microsoft YaHei" charset="-122"/>
                <a:ea typeface="Microsoft YaHei" charset="-122"/>
                <a:cs typeface="Microsoft YaHei" charset="-122"/>
              </a:rPr>
              <a:t>每个组织，构建万物互联的智能世界。</a:t>
            </a:r>
          </a:p>
        </p:txBody>
      </p:sp>
      <p:sp>
        <p:nvSpPr>
          <p:cNvPr id="7" name="Subtitle 6">
            <a:extLst>
              <a:ext uri="{FF2B5EF4-FFF2-40B4-BE49-F238E27FC236}">
                <a16:creationId xmlns:a16="http://schemas.microsoft.com/office/drawing/2014/main" id="{F1235B6F-D691-2C40-93D4-EC5427ADDFB0}"/>
              </a:ext>
            </a:extLst>
          </p:cNvPr>
          <p:cNvSpPr txBox="1">
            <a:spLocks/>
          </p:cNvSpPr>
          <p:nvPr userDrawn="1"/>
        </p:nvSpPr>
        <p:spPr>
          <a:xfrm>
            <a:off x="7977672" y="2106124"/>
            <a:ext cx="3481833" cy="58280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icrosoft YaHei" panose="020B0503020204020204" pitchFamily="34" charset="-122"/>
                <a:ea typeface="Microsoft YaHei" panose="020B0503020204020204" pitchFamily="34"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294"/>
              </a:lnSpc>
            </a:pPr>
            <a:r>
              <a:rPr kumimoji="1" lang="en-US" altLang="zh-CN" sz="1200" dirty="0">
                <a:solidFill>
                  <a:srgbClr val="1D1D1B"/>
                </a:solidFill>
                <a:latin typeface="+mn-lt"/>
                <a:cs typeface="Arial" panose="020B0604020202020204" pitchFamily="34" charset="0"/>
              </a:rPr>
              <a:t>Bring digital to every person, home, and </a:t>
            </a:r>
            <a:br>
              <a:rPr kumimoji="1" lang="en-US" altLang="zh-CN" sz="1200" dirty="0">
                <a:solidFill>
                  <a:srgbClr val="1D1D1B"/>
                </a:solidFill>
                <a:latin typeface="+mn-lt"/>
                <a:cs typeface="Arial" panose="020B0604020202020204" pitchFamily="34" charset="0"/>
              </a:rPr>
            </a:br>
            <a:r>
              <a:rPr kumimoji="1" lang="en-US" altLang="zh-CN" sz="1200" dirty="0">
                <a:solidFill>
                  <a:srgbClr val="1D1D1B"/>
                </a:solidFill>
                <a:latin typeface="+mn-lt"/>
                <a:cs typeface="Arial" panose="020B0604020202020204" pitchFamily="34" charset="0"/>
              </a:rPr>
              <a:t>organization for a fully connected, </a:t>
            </a:r>
            <a:br>
              <a:rPr kumimoji="1" lang="en-US" altLang="zh-CN" sz="1200" dirty="0">
                <a:solidFill>
                  <a:srgbClr val="1D1D1B"/>
                </a:solidFill>
                <a:latin typeface="+mn-lt"/>
                <a:cs typeface="Arial" panose="020B0604020202020204" pitchFamily="34" charset="0"/>
              </a:rPr>
            </a:br>
            <a:r>
              <a:rPr kumimoji="1" lang="en-US" altLang="zh-CN" sz="1200" dirty="0">
                <a:solidFill>
                  <a:srgbClr val="1D1D1B"/>
                </a:solidFill>
                <a:latin typeface="+mn-lt"/>
                <a:cs typeface="Arial" panose="020B0604020202020204" pitchFamily="34" charset="0"/>
              </a:rPr>
              <a:t>intelligent world.</a:t>
            </a:r>
            <a:endParaRPr kumimoji="1" lang="zh-CN" altLang="en-US" sz="1200" dirty="0">
              <a:solidFill>
                <a:srgbClr val="1D1D1B"/>
              </a:solidFill>
              <a:latin typeface="+mn-lt"/>
              <a:ea typeface="Microsoft YaHei" charset="-122"/>
              <a:cs typeface="Microsoft YaHei" charset="-122"/>
            </a:endParaRPr>
          </a:p>
        </p:txBody>
      </p:sp>
      <p:pic>
        <p:nvPicPr>
          <p:cNvPr id="3" name="图片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75498" y="5237637"/>
            <a:ext cx="1869596" cy="408880"/>
          </a:xfrm>
          <a:prstGeom prst="rect">
            <a:avLst/>
          </a:prstGeom>
        </p:spPr>
      </p:pic>
    </p:spTree>
    <p:extLst>
      <p:ext uri="{BB962C8B-B14F-4D97-AF65-F5344CB8AC3E}">
        <p14:creationId xmlns:p14="http://schemas.microsoft.com/office/powerpoint/2010/main" val="2848406896"/>
      </p:ext>
    </p:extLst>
  </p:cSld>
  <p:clrMap bg1="lt1" tx1="dk1" bg2="lt2" tx2="dk2" accent1="accent1" accent2="accent2" accent3="accent3" accent4="accent4" accent5="accent5" accent6="accent6" hlink="hlink" folHlink="folHlink"/>
  <p:sldLayoutIdLst>
    <p:sldLayoutId id="2147483686" r:id="rId1"/>
  </p:sldLayoutIdLst>
  <p:hf hdr="0" ftr="0" dt="0"/>
  <p:txStyles>
    <p:titleStyle>
      <a:lvl1pPr algn="l" defTabSz="1187798" rtl="0" eaLnBrk="1" latinLnBrk="0" hangingPunct="1">
        <a:lnSpc>
          <a:spcPct val="90000"/>
        </a:lnSpc>
        <a:spcBef>
          <a:spcPct val="0"/>
        </a:spcBef>
        <a:buNone/>
        <a:defRPr sz="5000" b="0" kern="1200">
          <a:solidFill>
            <a:schemeClr val="tx1"/>
          </a:solidFill>
          <a:latin typeface="Arial" panose="020B0604020202020204" pitchFamily="34" charset="0"/>
          <a:ea typeface="Microsoft YaHei" panose="020B0503020204020204" pitchFamily="34" charset="-122"/>
          <a:cs typeface="Arial" panose="020B0604020202020204" pitchFamily="34" charset="0"/>
        </a:defRPr>
      </a:lvl1pPr>
    </p:titleStyle>
    <p:bodyStyle>
      <a:lvl1pPr marL="0" indent="0" algn="l" defTabSz="1187798" rtl="0" eaLnBrk="1" latinLnBrk="0" hangingPunct="1">
        <a:lnSpc>
          <a:spcPct val="90000"/>
        </a:lnSpc>
        <a:spcBef>
          <a:spcPts val="1299"/>
        </a:spcBef>
        <a:buFont typeface="Arial" panose="020B0604020202020204" pitchFamily="34" charset="0"/>
        <a:buNone/>
        <a:defRPr sz="1819" kern="1200">
          <a:solidFill>
            <a:srgbClr val="FFFFFF"/>
          </a:solidFill>
          <a:latin typeface="Microsoft YaHei" panose="020B0503020204020204" pitchFamily="34" charset="-122"/>
          <a:ea typeface="Microsoft YaHei" panose="020B0503020204020204" pitchFamily="34" charset="-122"/>
          <a:cs typeface="+mn-cs"/>
        </a:defRPr>
      </a:lvl1pPr>
      <a:lvl2pPr marL="593900" indent="0" algn="l" defTabSz="1187798" rtl="0" eaLnBrk="1" latinLnBrk="0" hangingPunct="1">
        <a:lnSpc>
          <a:spcPct val="90000"/>
        </a:lnSpc>
        <a:spcBef>
          <a:spcPts val="650"/>
        </a:spcBef>
        <a:buFont typeface="Arial" panose="020B0604020202020204" pitchFamily="34" charset="0"/>
        <a:buNone/>
        <a:defRPr sz="3118" kern="1200">
          <a:solidFill>
            <a:schemeClr val="tx1"/>
          </a:solidFill>
          <a:latin typeface="+mn-lt"/>
          <a:ea typeface="+mn-ea"/>
          <a:cs typeface="+mn-cs"/>
        </a:defRPr>
      </a:lvl2pPr>
      <a:lvl3pPr marL="1187798" indent="0" algn="l" defTabSz="1187798" rtl="0" eaLnBrk="1" latinLnBrk="0" hangingPunct="1">
        <a:lnSpc>
          <a:spcPct val="90000"/>
        </a:lnSpc>
        <a:spcBef>
          <a:spcPts val="650"/>
        </a:spcBef>
        <a:buFont typeface="Arial" panose="020B0604020202020204" pitchFamily="34" charset="0"/>
        <a:buNone/>
        <a:defRPr sz="2598" kern="1200">
          <a:solidFill>
            <a:schemeClr val="tx1"/>
          </a:solidFill>
          <a:latin typeface="+mn-lt"/>
          <a:ea typeface="+mn-ea"/>
          <a:cs typeface="+mn-cs"/>
        </a:defRPr>
      </a:lvl3pPr>
      <a:lvl4pPr marL="1781699" indent="0" algn="l" defTabSz="1187798" rtl="0" eaLnBrk="1" latinLnBrk="0" hangingPunct="1">
        <a:lnSpc>
          <a:spcPct val="90000"/>
        </a:lnSpc>
        <a:spcBef>
          <a:spcPts val="650"/>
        </a:spcBef>
        <a:buFont typeface="Arial" panose="020B0604020202020204" pitchFamily="34" charset="0"/>
        <a:buNone/>
        <a:defRPr sz="2338" kern="1200">
          <a:solidFill>
            <a:schemeClr val="tx1"/>
          </a:solidFill>
          <a:latin typeface="+mn-lt"/>
          <a:ea typeface="+mn-ea"/>
          <a:cs typeface="+mn-cs"/>
        </a:defRPr>
      </a:lvl4pPr>
      <a:lvl5pPr marL="2375598" indent="0" algn="l" defTabSz="1187798" rtl="0" eaLnBrk="1" latinLnBrk="0" hangingPunct="1">
        <a:lnSpc>
          <a:spcPct val="90000"/>
        </a:lnSpc>
        <a:spcBef>
          <a:spcPts val="650"/>
        </a:spcBef>
        <a:buFont typeface="Arial" panose="020B0604020202020204" pitchFamily="34" charset="0"/>
        <a:buNone/>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1" userDrawn="1">
          <p15:clr>
            <a:srgbClr val="F26B43"/>
          </p15:clr>
        </p15:guide>
        <p15:guide id="2" pos="3842" userDrawn="1">
          <p15:clr>
            <a:srgbClr val="F26B43"/>
          </p15:clr>
        </p15:guide>
        <p15:guide id="3" pos="458" userDrawn="1">
          <p15:clr>
            <a:srgbClr val="F26B43"/>
          </p15:clr>
        </p15:guide>
        <p15:guide id="4" pos="721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85A3D6-1271-D247-9E96-1B376F4BE7BE}"/>
              </a:ext>
            </a:extLst>
          </p:cNvPr>
          <p:cNvSpPr txBox="1"/>
          <p:nvPr userDrawn="1"/>
        </p:nvSpPr>
        <p:spPr>
          <a:xfrm>
            <a:off x="1095467" y="6356939"/>
            <a:ext cx="1463467" cy="242864"/>
          </a:xfrm>
          <a:prstGeom prst="rect">
            <a:avLst/>
          </a:prstGeom>
          <a:noFill/>
        </p:spPr>
        <p:txBody>
          <a:bodyPr wrap="square" rtlCol="0">
            <a:spAutoFit/>
          </a:bodyPr>
          <a:lstStyle/>
          <a:p>
            <a:r>
              <a:rPr lang="en-US" sz="974" dirty="0">
                <a:solidFill>
                  <a:srgbClr val="1D1D1B"/>
                </a:solidFill>
                <a:cs typeface="Arial" panose="020B0604020202020204" pitchFamily="34" charset="0"/>
              </a:rPr>
              <a:t>Huawei Confidential</a:t>
            </a:r>
          </a:p>
        </p:txBody>
      </p:sp>
      <p:sp>
        <p:nvSpPr>
          <p:cNvPr id="4" name="TextBox 3">
            <a:extLst>
              <a:ext uri="{FF2B5EF4-FFF2-40B4-BE49-F238E27FC236}">
                <a16:creationId xmlns:a16="http://schemas.microsoft.com/office/drawing/2014/main" id="{EABEE2EE-BF4D-7A4A-B3C6-9E47668CCD98}"/>
              </a:ext>
            </a:extLst>
          </p:cNvPr>
          <p:cNvSpPr txBox="1"/>
          <p:nvPr userDrawn="1"/>
        </p:nvSpPr>
        <p:spPr>
          <a:xfrm>
            <a:off x="734131" y="6402806"/>
            <a:ext cx="499729" cy="150296"/>
          </a:xfrm>
          <a:prstGeom prst="rect">
            <a:avLst/>
          </a:prstGeom>
          <a:noFill/>
        </p:spPr>
        <p:txBody>
          <a:bodyPr wrap="square" lIns="0" tIns="0" rIns="0" bIns="0" rtlCol="0">
            <a:spAutoFit/>
          </a:bodyPr>
          <a:lstStyle/>
          <a:p>
            <a:pPr defTabSz="890849">
              <a:defRPr/>
            </a:pPr>
            <a:fld id="{C3837181-38C6-AD4F-B8BA-B444770388BB}" type="slidenum">
              <a:rPr lang="en-US" sz="974" smtClean="0">
                <a:solidFill>
                  <a:srgbClr val="1D1D1B"/>
                </a:solidFill>
                <a:cs typeface="Arial" panose="020B0604020202020204" pitchFamily="34" charset="0"/>
              </a:rPr>
              <a:pPr defTabSz="890849">
                <a:defRPr/>
              </a:pPr>
              <a:t>‹#›</a:t>
            </a:fld>
            <a:endParaRPr lang="en-US" sz="974" dirty="0">
              <a:solidFill>
                <a:srgbClr val="1D1D1B"/>
              </a:solidFill>
              <a:cs typeface="Arial" panose="020B0604020202020204" pitchFamily="34" charset="0"/>
            </a:endParaRPr>
          </a:p>
        </p:txBody>
      </p:sp>
      <p:pic>
        <p:nvPicPr>
          <p:cNvPr id="47" name="图片 4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95999" y="6319870"/>
            <a:ext cx="1269075" cy="271153"/>
          </a:xfrm>
          <a:prstGeom prst="rect">
            <a:avLst/>
          </a:prstGeom>
        </p:spPr>
      </p:pic>
      <p:grpSp>
        <p:nvGrpSpPr>
          <p:cNvPr id="41" name="Group 87">
            <a:extLst>
              <a:ext uri="{FF2B5EF4-FFF2-40B4-BE49-F238E27FC236}">
                <a16:creationId xmlns:a16="http://schemas.microsoft.com/office/drawing/2014/main" id="{37333705-F8D6-2847-B3CB-F2FAB51E2A3B}"/>
              </a:ext>
            </a:extLst>
          </p:cNvPr>
          <p:cNvGrpSpPr>
            <a:grpSpLocks noChangeAspect="1"/>
          </p:cNvGrpSpPr>
          <p:nvPr userDrawn="1"/>
        </p:nvGrpSpPr>
        <p:grpSpPr>
          <a:xfrm>
            <a:off x="12301066" y="2624485"/>
            <a:ext cx="1963323" cy="4233515"/>
            <a:chOff x="5343885" y="-48857"/>
            <a:chExt cx="3263586" cy="7037279"/>
          </a:xfrm>
        </p:grpSpPr>
        <p:sp>
          <p:nvSpPr>
            <p:cNvPr id="48" name="矩形 13">
              <a:extLst>
                <a:ext uri="{FF2B5EF4-FFF2-40B4-BE49-F238E27FC236}">
                  <a16:creationId xmlns:a16="http://schemas.microsoft.com/office/drawing/2014/main"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ea typeface="Arial" charset="0"/>
                  <a:cs typeface="Arial" charset="0"/>
                </a:rPr>
                <a:t>RGB</a:t>
              </a:r>
              <a:br>
                <a:rPr kumimoji="1" lang="en-US" altLang="zh-CN" sz="500" b="1" dirty="0">
                  <a:solidFill>
                    <a:srgbClr val="FFFFFF"/>
                  </a:solidFill>
                  <a:ea typeface="Arial" charset="0"/>
                  <a:cs typeface="Arial" charset="0"/>
                </a:rPr>
              </a:br>
              <a:r>
                <a:rPr kumimoji="1" lang="en-US" altLang="zh-CN" sz="500" b="1" dirty="0">
                  <a:solidFill>
                    <a:srgbClr val="FFFFFF"/>
                  </a:solidFill>
                  <a:ea typeface="Arial" charset="0"/>
                  <a:cs typeface="Arial" charset="0"/>
                </a:rPr>
                <a:t>196/0/84</a:t>
              </a:r>
            </a:p>
          </p:txBody>
        </p:sp>
        <p:sp>
          <p:nvSpPr>
            <p:cNvPr id="49" name="文本框 15">
              <a:extLst>
                <a:ext uri="{FF2B5EF4-FFF2-40B4-BE49-F238E27FC236}">
                  <a16:creationId xmlns:a16="http://schemas.microsoft.com/office/drawing/2014/main"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r>
                <a:rPr kumimoji="1" lang="zh-CN" altLang="en-US" sz="800" dirty="0">
                  <a:solidFill>
                    <a:srgbClr val="1D1D1A"/>
                  </a:solidFill>
                  <a:latin typeface="Microsoft YaHei" panose="020B0503020204020204" pitchFamily="34" charset="-122"/>
                </a:rPr>
                <a:t>公司辅助色</a:t>
              </a:r>
            </a:p>
          </p:txBody>
        </p:sp>
        <p:sp>
          <p:nvSpPr>
            <p:cNvPr id="50" name="矩形 13">
              <a:extLst>
                <a:ext uri="{FF2B5EF4-FFF2-40B4-BE49-F238E27FC236}">
                  <a16:creationId xmlns:a16="http://schemas.microsoft.com/office/drawing/2014/main"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ea typeface="Arial" charset="0"/>
                  <a:cs typeface="Arial" charset="0"/>
                </a:rPr>
                <a:t>RGB</a:t>
              </a:r>
              <a:br>
                <a:rPr kumimoji="1" lang="en-US" altLang="zh-CN" sz="500" b="1" dirty="0">
                  <a:solidFill>
                    <a:srgbClr val="FFFFFF"/>
                  </a:solidFill>
                  <a:ea typeface="Arial" charset="0"/>
                  <a:cs typeface="Arial" charset="0"/>
                </a:rPr>
              </a:br>
              <a:r>
                <a:rPr kumimoji="1" lang="en-US" altLang="zh-CN" sz="500" b="1" dirty="0">
                  <a:solidFill>
                    <a:srgbClr val="FFFFFF"/>
                  </a:solidFill>
                  <a:ea typeface="Arial" charset="0"/>
                  <a:cs typeface="Arial" charset="0"/>
                </a:rPr>
                <a:t>203/55/120</a:t>
              </a:r>
            </a:p>
          </p:txBody>
        </p:sp>
        <p:sp>
          <p:nvSpPr>
            <p:cNvPr id="51" name="矩形 13">
              <a:extLst>
                <a:ext uri="{FF2B5EF4-FFF2-40B4-BE49-F238E27FC236}">
                  <a16:creationId xmlns:a16="http://schemas.microsoft.com/office/drawing/2014/main"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ea typeface="Arial" charset="0"/>
                  <a:cs typeface="Arial" charset="0"/>
                </a:rPr>
                <a:t>RGB</a:t>
              </a:r>
              <a:br>
                <a:rPr kumimoji="1" lang="en-US" altLang="zh-CN" sz="500" b="1" dirty="0">
                  <a:solidFill>
                    <a:srgbClr val="FFFFFF"/>
                  </a:solidFill>
                  <a:ea typeface="Arial" charset="0"/>
                  <a:cs typeface="Arial" charset="0"/>
                </a:rPr>
              </a:br>
              <a:r>
                <a:rPr kumimoji="1" lang="en-US" altLang="zh-CN" sz="500" b="1" dirty="0">
                  <a:solidFill>
                    <a:srgbClr val="FFFFFF"/>
                  </a:solidFill>
                  <a:ea typeface="Arial" charset="0"/>
                  <a:cs typeface="Arial" charset="0"/>
                </a:rPr>
                <a:t>237/109/0</a:t>
              </a:r>
            </a:p>
          </p:txBody>
        </p:sp>
        <p:sp>
          <p:nvSpPr>
            <p:cNvPr id="52" name="矩形 13">
              <a:extLst>
                <a:ext uri="{FF2B5EF4-FFF2-40B4-BE49-F238E27FC236}">
                  <a16:creationId xmlns:a16="http://schemas.microsoft.com/office/drawing/2014/main"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defRPr/>
              </a:pPr>
              <a:r>
                <a:rPr kumimoji="1" lang="en-US" altLang="zh-CN" sz="500" b="1" dirty="0">
                  <a:solidFill>
                    <a:srgbClr val="FFFFFF"/>
                  </a:solidFill>
                  <a:ea typeface="Arial" charset="0"/>
                  <a:cs typeface="Arial" charset="0"/>
                </a:rPr>
                <a:t>RGB</a:t>
              </a:r>
              <a:br>
                <a:rPr kumimoji="1" lang="en-US" altLang="zh-CN" sz="500" b="1" dirty="0">
                  <a:solidFill>
                    <a:srgbClr val="FFFFFF"/>
                  </a:solidFill>
                  <a:ea typeface="Arial" charset="0"/>
                  <a:cs typeface="Arial" charset="0"/>
                </a:rPr>
              </a:br>
              <a:r>
                <a:rPr kumimoji="1" lang="en-US" altLang="zh-CN" sz="500" b="1" dirty="0">
                  <a:solidFill>
                    <a:srgbClr val="FFFFFF"/>
                  </a:solidFill>
                  <a:ea typeface="Arial" charset="0"/>
                  <a:cs typeface="Arial" charset="0"/>
                </a:rPr>
                <a:t>153/54/54</a:t>
              </a:r>
            </a:p>
          </p:txBody>
        </p:sp>
        <p:sp>
          <p:nvSpPr>
            <p:cNvPr id="53" name="矩形 13">
              <a:extLst>
                <a:ext uri="{FF2B5EF4-FFF2-40B4-BE49-F238E27FC236}">
                  <a16:creationId xmlns:a16="http://schemas.microsoft.com/office/drawing/2014/main"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ea typeface="Arial" charset="0"/>
                  <a:cs typeface="Arial" charset="0"/>
                </a:rPr>
                <a:t>RGB </a:t>
              </a:r>
              <a:br>
                <a:rPr kumimoji="1" lang="en-US" altLang="zh-CN" sz="500" b="1" dirty="0">
                  <a:solidFill>
                    <a:srgbClr val="FFFFFF"/>
                  </a:solidFill>
                  <a:ea typeface="Arial" charset="0"/>
                  <a:cs typeface="Arial" charset="0"/>
                </a:rPr>
              </a:br>
              <a:r>
                <a:rPr kumimoji="1" lang="en-US" altLang="zh-CN" sz="500" b="1" dirty="0">
                  <a:solidFill>
                    <a:srgbClr val="FFFFFF"/>
                  </a:solidFill>
                  <a:ea typeface="Arial" charset="0"/>
                  <a:cs typeface="Arial" charset="0"/>
                </a:rPr>
                <a:t>98/178/48</a:t>
              </a:r>
            </a:p>
          </p:txBody>
        </p:sp>
        <p:sp>
          <p:nvSpPr>
            <p:cNvPr id="54" name="矩形 13">
              <a:extLst>
                <a:ext uri="{FF2B5EF4-FFF2-40B4-BE49-F238E27FC236}">
                  <a16:creationId xmlns:a16="http://schemas.microsoft.com/office/drawing/2014/main"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ea typeface="Arial" charset="0"/>
                  <a:cs typeface="Arial" charset="0"/>
                </a:rPr>
                <a:t>RGB</a:t>
              </a:r>
              <a:br>
                <a:rPr kumimoji="1" lang="en-US" altLang="zh-CN" sz="500" b="1" dirty="0">
                  <a:solidFill>
                    <a:srgbClr val="FFFFFF"/>
                  </a:solidFill>
                  <a:ea typeface="Arial" charset="0"/>
                  <a:cs typeface="Arial" charset="0"/>
                </a:rPr>
              </a:br>
              <a:r>
                <a:rPr kumimoji="1" lang="en-US" altLang="zh-CN" sz="500" b="1" dirty="0">
                  <a:solidFill>
                    <a:srgbClr val="FFFFFF"/>
                  </a:solidFill>
                  <a:ea typeface="Arial" charset="0"/>
                  <a:cs typeface="Arial" charset="0"/>
                </a:rPr>
                <a:t>242/137/68</a:t>
              </a:r>
              <a:endParaRPr kumimoji="1" lang="mr-IN" altLang="zh-CN" sz="500" b="1" dirty="0">
                <a:solidFill>
                  <a:srgbClr val="FFFFFF"/>
                </a:solidFill>
                <a:ea typeface="Arial" charset="0"/>
                <a:cs typeface="Arial" charset="0"/>
              </a:endParaRPr>
            </a:p>
          </p:txBody>
        </p:sp>
        <p:sp>
          <p:nvSpPr>
            <p:cNvPr id="55" name="矩形 13">
              <a:extLst>
                <a:ext uri="{FF2B5EF4-FFF2-40B4-BE49-F238E27FC236}">
                  <a16:creationId xmlns:a16="http://schemas.microsoft.com/office/drawing/2014/main"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ea typeface="Arial" charset="0"/>
                  <a:cs typeface="Arial" charset="0"/>
                </a:rPr>
                <a:t>PANTONE 185C</a:t>
              </a:r>
            </a:p>
            <a:p>
              <a:pPr algn="ctr">
                <a:lnSpc>
                  <a:spcPts val="620"/>
                </a:lnSpc>
              </a:pPr>
              <a:r>
                <a:rPr kumimoji="1" lang="en-US" altLang="zh-CN" sz="500" b="1" dirty="0">
                  <a:solidFill>
                    <a:srgbClr val="FFFFFF"/>
                  </a:solidFill>
                  <a:ea typeface="Arial" charset="0"/>
                  <a:cs typeface="Arial" charset="0"/>
                </a:rPr>
                <a:t>RGB </a:t>
              </a:r>
              <a:br>
                <a:rPr kumimoji="1" lang="en-US" altLang="zh-CN" sz="500" b="1" dirty="0">
                  <a:solidFill>
                    <a:srgbClr val="FFFFFF"/>
                  </a:solidFill>
                  <a:ea typeface="Arial" charset="0"/>
                  <a:cs typeface="Arial" charset="0"/>
                </a:rPr>
              </a:br>
              <a:r>
                <a:rPr kumimoji="1" lang="en-US" altLang="zh-CN" sz="500" b="1" dirty="0">
                  <a:solidFill>
                    <a:srgbClr val="FFFFFF"/>
                  </a:solidFill>
                  <a:ea typeface="Arial" charset="0"/>
                  <a:cs typeface="Arial" charset="0"/>
                </a:rPr>
                <a:t>199/0/11  </a:t>
              </a:r>
            </a:p>
          </p:txBody>
        </p:sp>
        <p:sp>
          <p:nvSpPr>
            <p:cNvPr id="56" name="文本框 15">
              <a:extLst>
                <a:ext uri="{FF2B5EF4-FFF2-40B4-BE49-F238E27FC236}">
                  <a16:creationId xmlns:a16="http://schemas.microsoft.com/office/drawing/2014/main"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r>
                <a:rPr kumimoji="1" lang="zh-CN" altLang="en-US" sz="800" dirty="0">
                  <a:solidFill>
                    <a:srgbClr val="1D1D1A"/>
                  </a:solidFill>
                  <a:latin typeface="Microsoft YaHei" panose="020B0503020204020204" pitchFamily="34" charset="-122"/>
                </a:rPr>
                <a:t>公司色</a:t>
              </a:r>
            </a:p>
          </p:txBody>
        </p:sp>
        <p:sp>
          <p:nvSpPr>
            <p:cNvPr id="57" name="矩形 13">
              <a:extLst>
                <a:ext uri="{FF2B5EF4-FFF2-40B4-BE49-F238E27FC236}">
                  <a16:creationId xmlns:a16="http://schemas.microsoft.com/office/drawing/2014/main"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ea typeface="Arial" charset="0"/>
                  <a:cs typeface="Arial" charset="0"/>
                </a:rPr>
                <a:t>PANTONE 186C</a:t>
              </a:r>
            </a:p>
            <a:p>
              <a:pPr algn="ctr">
                <a:lnSpc>
                  <a:spcPts val="620"/>
                </a:lnSpc>
              </a:pPr>
              <a:r>
                <a:rPr kumimoji="1" lang="en-US" altLang="zh-CN" sz="500" b="1" dirty="0">
                  <a:solidFill>
                    <a:srgbClr val="FFFFFF"/>
                  </a:solidFill>
                  <a:ea typeface="Arial" charset="0"/>
                  <a:cs typeface="Arial" charset="0"/>
                </a:rPr>
                <a:t>RGB</a:t>
              </a:r>
              <a:br>
                <a:rPr kumimoji="1" lang="en-US" altLang="zh-CN" sz="500" b="1" dirty="0">
                  <a:solidFill>
                    <a:srgbClr val="FFFFFF"/>
                  </a:solidFill>
                  <a:ea typeface="Arial" charset="0"/>
                  <a:cs typeface="Arial" charset="0"/>
                </a:rPr>
              </a:br>
              <a:r>
                <a:rPr kumimoji="1" lang="en-US" altLang="zh-CN" sz="500" b="1" dirty="0">
                  <a:solidFill>
                    <a:srgbClr val="FFFFFF"/>
                  </a:solidFill>
                  <a:ea typeface="Arial" charset="0"/>
                  <a:cs typeface="Arial" charset="0"/>
                </a:rPr>
                <a:t>200/16/46  </a:t>
              </a:r>
            </a:p>
          </p:txBody>
        </p:sp>
        <p:sp>
          <p:nvSpPr>
            <p:cNvPr id="58" name="矩形 13">
              <a:extLst>
                <a:ext uri="{FF2B5EF4-FFF2-40B4-BE49-F238E27FC236}">
                  <a16:creationId xmlns:a16="http://schemas.microsoft.com/office/drawing/2014/main"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ea typeface="Arial" charset="0"/>
                  <a:cs typeface="Arial" charset="0"/>
                </a:rPr>
                <a:t>RGB</a:t>
              </a:r>
              <a:br>
                <a:rPr kumimoji="1" lang="en-US" altLang="zh-CN" sz="500" b="1" dirty="0">
                  <a:solidFill>
                    <a:srgbClr val="FFFFFF"/>
                  </a:solidFill>
                  <a:ea typeface="Arial" charset="0"/>
                  <a:cs typeface="Arial" charset="0"/>
                </a:rPr>
              </a:br>
              <a:r>
                <a:rPr kumimoji="1" lang="en-US" altLang="zh-CN" sz="500" b="1" dirty="0">
                  <a:solidFill>
                    <a:srgbClr val="FFFFFF"/>
                  </a:solidFill>
                  <a:ea typeface="Arial" charset="0"/>
                  <a:cs typeface="Arial" charset="0"/>
                </a:rPr>
                <a:t>127/0/1</a:t>
              </a:r>
            </a:p>
          </p:txBody>
        </p:sp>
        <p:sp>
          <p:nvSpPr>
            <p:cNvPr id="59" name="矩形 13">
              <a:extLst>
                <a:ext uri="{FF2B5EF4-FFF2-40B4-BE49-F238E27FC236}">
                  <a16:creationId xmlns:a16="http://schemas.microsoft.com/office/drawing/2014/main"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ea typeface="Arial" charset="0"/>
                  <a:cs typeface="Arial" charset="0"/>
                </a:rPr>
                <a:t>RGB</a:t>
              </a:r>
              <a:br>
                <a:rPr kumimoji="1" lang="en-US" altLang="zh-CN" sz="500" b="1" dirty="0">
                  <a:solidFill>
                    <a:srgbClr val="FFFFFF"/>
                  </a:solidFill>
                  <a:ea typeface="Arial" charset="0"/>
                  <a:cs typeface="Arial" charset="0"/>
                </a:rPr>
              </a:br>
              <a:r>
                <a:rPr kumimoji="1" lang="en-US" altLang="zh-CN" sz="500" b="1" dirty="0">
                  <a:solidFill>
                    <a:srgbClr val="FFFFFF"/>
                  </a:solidFill>
                  <a:ea typeface="Arial" charset="0"/>
                  <a:cs typeface="Arial" charset="0"/>
                </a:rPr>
                <a:t>52/200/0</a:t>
              </a:r>
            </a:p>
          </p:txBody>
        </p:sp>
        <p:sp>
          <p:nvSpPr>
            <p:cNvPr id="60" name="矩形 13">
              <a:extLst>
                <a:ext uri="{FF2B5EF4-FFF2-40B4-BE49-F238E27FC236}">
                  <a16:creationId xmlns:a16="http://schemas.microsoft.com/office/drawing/2014/main"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ea typeface="Arial" charset="0"/>
                  <a:cs typeface="Arial" charset="0"/>
                </a:rPr>
                <a:t>RGB </a:t>
              </a:r>
              <a:br>
                <a:rPr kumimoji="1" lang="en-US" altLang="zh-CN" sz="500" b="1" dirty="0">
                  <a:solidFill>
                    <a:srgbClr val="FFFFFF"/>
                  </a:solidFill>
                  <a:ea typeface="Arial" charset="0"/>
                  <a:cs typeface="Arial" charset="0"/>
                </a:rPr>
              </a:br>
              <a:r>
                <a:rPr kumimoji="1" lang="en-US" altLang="zh-CN" sz="500" b="1" dirty="0">
                  <a:solidFill>
                    <a:srgbClr val="FFFFFF"/>
                  </a:solidFill>
                  <a:ea typeface="Arial" charset="0"/>
                  <a:cs typeface="Arial" charset="0"/>
                </a:rPr>
                <a:t>48/181/197</a:t>
              </a:r>
            </a:p>
          </p:txBody>
        </p:sp>
        <p:sp>
          <p:nvSpPr>
            <p:cNvPr id="61" name="矩形 13">
              <a:extLst>
                <a:ext uri="{FF2B5EF4-FFF2-40B4-BE49-F238E27FC236}">
                  <a16:creationId xmlns:a16="http://schemas.microsoft.com/office/drawing/2014/main" id="{371A8520-F934-304C-B57F-B49F768694E2}"/>
                </a:ext>
              </a:extLst>
            </p:cNvPr>
            <p:cNvSpPr/>
            <p:nvPr userDrawn="1"/>
          </p:nvSpPr>
          <p:spPr>
            <a:xfrm>
              <a:off x="6194511" y="4866463"/>
              <a:ext cx="791510" cy="664397"/>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ea typeface="Arial" charset="0"/>
                  <a:cs typeface="Arial" charset="0"/>
                </a:rPr>
                <a:t>RGB</a:t>
              </a:r>
              <a:br>
                <a:rPr kumimoji="1" lang="en-US" altLang="zh-CN" sz="500" b="1" dirty="0">
                  <a:solidFill>
                    <a:srgbClr val="FFFFFF"/>
                  </a:solidFill>
                  <a:ea typeface="Arial" charset="0"/>
                  <a:cs typeface="Arial" charset="0"/>
                </a:rPr>
              </a:br>
              <a:r>
                <a:rPr kumimoji="1" lang="en-US" altLang="zh-CN" sz="500" b="1" dirty="0">
                  <a:solidFill>
                    <a:srgbClr val="FFFFFF"/>
                  </a:solidFill>
                  <a:ea typeface="Arial" charset="0"/>
                  <a:cs typeface="Arial" charset="0"/>
                </a:rPr>
                <a:t>129/193/95</a:t>
              </a:r>
            </a:p>
          </p:txBody>
        </p:sp>
        <p:sp>
          <p:nvSpPr>
            <p:cNvPr id="62" name="矩形 13">
              <a:extLst>
                <a:ext uri="{FF2B5EF4-FFF2-40B4-BE49-F238E27FC236}">
                  <a16:creationId xmlns:a16="http://schemas.microsoft.com/office/drawing/2014/main" id="{B83004D7-279B-C14E-9FCF-870FA1B74FDF}"/>
                </a:ext>
              </a:extLst>
            </p:cNvPr>
            <p:cNvSpPr/>
            <p:nvPr userDrawn="1"/>
          </p:nvSpPr>
          <p:spPr>
            <a:xfrm>
              <a:off x="6192274" y="4134866"/>
              <a:ext cx="791510" cy="664397"/>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ea typeface="Arial" charset="0"/>
                  <a:cs typeface="Arial" charset="0"/>
                </a:rPr>
                <a:t>RGB</a:t>
              </a:r>
              <a:br>
                <a:rPr kumimoji="1" lang="en-US" altLang="zh-CN" sz="500" b="1" dirty="0">
                  <a:solidFill>
                    <a:srgbClr val="FFFFFF"/>
                  </a:solidFill>
                  <a:ea typeface="Arial" charset="0"/>
                  <a:cs typeface="Arial" charset="0"/>
                </a:rPr>
              </a:br>
              <a:r>
                <a:rPr kumimoji="1" lang="en-US" altLang="zh-CN" sz="500" b="1" dirty="0">
                  <a:solidFill>
                    <a:srgbClr val="FFFFFF"/>
                  </a:solidFill>
                  <a:ea typeface="Arial" charset="0"/>
                  <a:cs typeface="Arial" charset="0"/>
                </a:rPr>
                <a:t>253/211/81</a:t>
              </a:r>
            </a:p>
          </p:txBody>
        </p:sp>
        <p:sp>
          <p:nvSpPr>
            <p:cNvPr id="63" name="矩形 13">
              <a:extLst>
                <a:ext uri="{FF2B5EF4-FFF2-40B4-BE49-F238E27FC236}">
                  <a16:creationId xmlns:a16="http://schemas.microsoft.com/office/drawing/2014/main" id="{99635968-4E69-CC41-9D78-6DF253FE3035}"/>
                </a:ext>
              </a:extLst>
            </p:cNvPr>
            <p:cNvSpPr/>
            <p:nvPr userDrawn="1"/>
          </p:nvSpPr>
          <p:spPr>
            <a:xfrm>
              <a:off x="6192274" y="5596166"/>
              <a:ext cx="791510" cy="664397"/>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ea typeface="Arial" charset="0"/>
                  <a:cs typeface="Arial" charset="0"/>
                </a:rPr>
                <a:t>RGB </a:t>
              </a:r>
              <a:br>
                <a:rPr kumimoji="1" lang="en-US" altLang="zh-CN" sz="500" b="1" dirty="0">
                  <a:solidFill>
                    <a:srgbClr val="FFFFFF"/>
                  </a:solidFill>
                  <a:ea typeface="Arial" charset="0"/>
                  <a:cs typeface="Arial" charset="0"/>
                </a:rPr>
              </a:br>
              <a:r>
                <a:rPr kumimoji="1" lang="en-US" altLang="zh-CN" sz="500" b="1" dirty="0">
                  <a:solidFill>
                    <a:srgbClr val="FFFFFF"/>
                  </a:solidFill>
                  <a:ea typeface="Arial" charset="0"/>
                  <a:cs typeface="Arial" charset="0"/>
                </a:rPr>
                <a:t>86/196/210</a:t>
              </a:r>
            </a:p>
          </p:txBody>
        </p:sp>
        <p:sp>
          <p:nvSpPr>
            <p:cNvPr id="64" name="矩形 13">
              <a:extLst>
                <a:ext uri="{FF2B5EF4-FFF2-40B4-BE49-F238E27FC236}">
                  <a16:creationId xmlns:a16="http://schemas.microsoft.com/office/drawing/2014/main"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ea typeface="Arial" charset="0"/>
                  <a:cs typeface="Arial" charset="0"/>
                </a:rPr>
                <a:t>RGB </a:t>
              </a:r>
              <a:br>
                <a:rPr kumimoji="1" lang="en-US" altLang="zh-CN" sz="500" b="1" dirty="0">
                  <a:solidFill>
                    <a:srgbClr val="FFFFFF"/>
                  </a:solidFill>
                  <a:ea typeface="Arial" charset="0"/>
                  <a:cs typeface="Arial" charset="0"/>
                </a:rPr>
              </a:br>
              <a:r>
                <a:rPr kumimoji="1" lang="en-US" altLang="zh-CN" sz="500" b="1" dirty="0">
                  <a:solidFill>
                    <a:srgbClr val="FFFFFF"/>
                  </a:solidFill>
                  <a:ea typeface="Arial" charset="0"/>
                  <a:cs typeface="Arial" charset="0"/>
                </a:rPr>
                <a:t>211/57/65</a:t>
              </a:r>
            </a:p>
          </p:txBody>
        </p:sp>
        <p:sp>
          <p:nvSpPr>
            <p:cNvPr id="65" name="矩形 13">
              <a:extLst>
                <a:ext uri="{FF2B5EF4-FFF2-40B4-BE49-F238E27FC236}">
                  <a16:creationId xmlns:a16="http://schemas.microsoft.com/office/drawing/2014/main"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ea typeface="Arial" charset="0"/>
                  <a:cs typeface="Arial" charset="0"/>
                </a:rPr>
                <a:t>RGB </a:t>
              </a:r>
            </a:p>
            <a:p>
              <a:pPr algn="ctr">
                <a:lnSpc>
                  <a:spcPts val="620"/>
                </a:lnSpc>
              </a:pPr>
              <a:r>
                <a:rPr kumimoji="1" lang="en-US" altLang="zh-CN" sz="500" b="1" dirty="0">
                  <a:solidFill>
                    <a:srgbClr val="FFFFFF"/>
                  </a:solidFill>
                  <a:ea typeface="Arial" charset="0"/>
                  <a:cs typeface="Arial" charset="0"/>
                </a:rPr>
                <a:t>211/56/89</a:t>
              </a:r>
            </a:p>
          </p:txBody>
        </p:sp>
        <p:sp>
          <p:nvSpPr>
            <p:cNvPr id="66" name="矩形 13">
              <a:extLst>
                <a:ext uri="{FF2B5EF4-FFF2-40B4-BE49-F238E27FC236}">
                  <a16:creationId xmlns:a16="http://schemas.microsoft.com/office/drawing/2014/main"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ea typeface="Arial" charset="0"/>
                  <a:cs typeface="Arial" charset="0"/>
                </a:rPr>
                <a:t>RGB 221/128/170</a:t>
              </a:r>
            </a:p>
          </p:txBody>
        </p:sp>
        <p:sp>
          <p:nvSpPr>
            <p:cNvPr id="67" name="矩形 13">
              <a:extLst>
                <a:ext uri="{FF2B5EF4-FFF2-40B4-BE49-F238E27FC236}">
                  <a16:creationId xmlns:a16="http://schemas.microsoft.com/office/drawing/2014/main"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defRPr/>
              </a:pPr>
              <a:r>
                <a:rPr kumimoji="1" lang="en-US" altLang="zh-CN" sz="500" b="1" dirty="0">
                  <a:solidFill>
                    <a:srgbClr val="595757"/>
                  </a:solidFill>
                  <a:ea typeface="Arial" charset="0"/>
                  <a:cs typeface="Arial" charset="0"/>
                </a:rPr>
                <a:t>RGB 191/128/130</a:t>
              </a:r>
            </a:p>
          </p:txBody>
        </p:sp>
        <p:sp>
          <p:nvSpPr>
            <p:cNvPr id="68" name="矩形 13">
              <a:extLst>
                <a:ext uri="{FF2B5EF4-FFF2-40B4-BE49-F238E27FC236}">
                  <a16:creationId xmlns:a16="http://schemas.microsoft.com/office/drawing/2014/main"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ea typeface="Arial" charset="0"/>
                  <a:cs typeface="Arial" charset="0"/>
                </a:rPr>
                <a:t>RGB 246/183/140</a:t>
              </a:r>
              <a:endParaRPr kumimoji="1" lang="mr-IN" altLang="zh-CN" sz="500" b="1" dirty="0">
                <a:solidFill>
                  <a:srgbClr val="595757"/>
                </a:solidFill>
                <a:ea typeface="Arial" charset="0"/>
                <a:cs typeface="Arial" charset="0"/>
              </a:endParaRPr>
            </a:p>
          </p:txBody>
        </p:sp>
        <p:sp>
          <p:nvSpPr>
            <p:cNvPr id="69" name="矩形 13">
              <a:extLst>
                <a:ext uri="{FF2B5EF4-FFF2-40B4-BE49-F238E27FC236}">
                  <a16:creationId xmlns:a16="http://schemas.microsoft.com/office/drawing/2014/main"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ea typeface="Arial" charset="0"/>
                  <a:cs typeface="Arial" charset="0"/>
                </a:rPr>
                <a:t>RGB 176/216/156</a:t>
              </a:r>
            </a:p>
          </p:txBody>
        </p:sp>
        <p:sp>
          <p:nvSpPr>
            <p:cNvPr id="70" name="矩形 13">
              <a:extLst>
                <a:ext uri="{FF2B5EF4-FFF2-40B4-BE49-F238E27FC236}">
                  <a16:creationId xmlns:a16="http://schemas.microsoft.com/office/drawing/2014/main"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ea typeface="Arial" charset="0"/>
                  <a:cs typeface="Arial" charset="0"/>
                </a:rPr>
                <a:t>RGB 253/227/181</a:t>
              </a:r>
            </a:p>
          </p:txBody>
        </p:sp>
        <p:sp>
          <p:nvSpPr>
            <p:cNvPr id="71" name="矩形 13">
              <a:extLst>
                <a:ext uri="{FF2B5EF4-FFF2-40B4-BE49-F238E27FC236}">
                  <a16:creationId xmlns:a16="http://schemas.microsoft.com/office/drawing/2014/main"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ea typeface="Arial" charset="0"/>
                  <a:cs typeface="Arial" charset="0"/>
                </a:rPr>
                <a:t>RGB 148/218/226</a:t>
              </a:r>
            </a:p>
          </p:txBody>
        </p:sp>
        <p:sp>
          <p:nvSpPr>
            <p:cNvPr id="72" name="矩形 13">
              <a:extLst>
                <a:ext uri="{FF2B5EF4-FFF2-40B4-BE49-F238E27FC236}">
                  <a16:creationId xmlns:a16="http://schemas.microsoft.com/office/drawing/2014/main"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ea typeface="Arial" charset="0"/>
                  <a:cs typeface="Arial" charset="0"/>
                </a:rPr>
                <a:t>RGB 226/129/137</a:t>
              </a:r>
            </a:p>
          </p:txBody>
        </p:sp>
        <p:sp>
          <p:nvSpPr>
            <p:cNvPr id="73" name="矩形 13">
              <a:extLst>
                <a:ext uri="{FF2B5EF4-FFF2-40B4-BE49-F238E27FC236}">
                  <a16:creationId xmlns:a16="http://schemas.microsoft.com/office/drawing/2014/main"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ea typeface="Arial" charset="0"/>
                  <a:cs typeface="Arial" charset="0"/>
                </a:rPr>
                <a:t>RGB 226/129/152</a:t>
              </a:r>
            </a:p>
          </p:txBody>
        </p:sp>
        <p:sp>
          <p:nvSpPr>
            <p:cNvPr id="74" name="矩形 13">
              <a:extLst>
                <a:ext uri="{FF2B5EF4-FFF2-40B4-BE49-F238E27FC236}">
                  <a16:creationId xmlns:a16="http://schemas.microsoft.com/office/drawing/2014/main"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ea typeface="Arial" charset="0"/>
                  <a:cs typeface="Arial" charset="0"/>
                </a:rPr>
                <a:t>RGB 235/179/204</a:t>
              </a:r>
            </a:p>
          </p:txBody>
        </p:sp>
        <p:sp>
          <p:nvSpPr>
            <p:cNvPr id="75" name="矩形 13">
              <a:extLst>
                <a:ext uri="{FF2B5EF4-FFF2-40B4-BE49-F238E27FC236}">
                  <a16:creationId xmlns:a16="http://schemas.microsoft.com/office/drawing/2014/main"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defRPr/>
              </a:pPr>
              <a:r>
                <a:rPr kumimoji="1" lang="en-US" altLang="zh-CN" sz="500" b="1" dirty="0">
                  <a:solidFill>
                    <a:srgbClr val="595757"/>
                  </a:solidFill>
                  <a:ea typeface="Arial" charset="0"/>
                  <a:cs typeface="Arial" charset="0"/>
                </a:rPr>
                <a:t>RGB 216/179/179</a:t>
              </a:r>
            </a:p>
          </p:txBody>
        </p:sp>
        <p:sp>
          <p:nvSpPr>
            <p:cNvPr id="76" name="矩形 13">
              <a:extLst>
                <a:ext uri="{FF2B5EF4-FFF2-40B4-BE49-F238E27FC236}">
                  <a16:creationId xmlns:a16="http://schemas.microsoft.com/office/drawing/2014/main" id="{20725C9F-31AE-DB44-B70A-B4ECDEC0BC00}"/>
                </a:ext>
              </a:extLst>
            </p:cNvPr>
            <p:cNvSpPr/>
            <p:nvPr/>
          </p:nvSpPr>
          <p:spPr>
            <a:xfrm>
              <a:off x="7806130" y="3415851"/>
              <a:ext cx="791510" cy="664397"/>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ea typeface="Arial" charset="0"/>
                  <a:cs typeface="Arial" charset="0"/>
                </a:rPr>
                <a:t>RGB 250/211/187</a:t>
              </a:r>
              <a:endParaRPr kumimoji="1" lang="mr-IN" altLang="zh-CN" sz="500" b="1" dirty="0">
                <a:solidFill>
                  <a:srgbClr val="595757"/>
                </a:solidFill>
                <a:ea typeface="Arial" charset="0"/>
                <a:cs typeface="Arial" charset="0"/>
              </a:endParaRPr>
            </a:p>
          </p:txBody>
        </p:sp>
        <p:sp>
          <p:nvSpPr>
            <p:cNvPr id="77" name="矩形 13">
              <a:extLst>
                <a:ext uri="{FF2B5EF4-FFF2-40B4-BE49-F238E27FC236}">
                  <a16:creationId xmlns:a16="http://schemas.microsoft.com/office/drawing/2014/main" id="{AC5BCC27-B68D-0743-8E0B-E25F8D01C3A4}"/>
                </a:ext>
              </a:extLst>
            </p:cNvPr>
            <p:cNvSpPr/>
            <p:nvPr/>
          </p:nvSpPr>
          <p:spPr>
            <a:xfrm>
              <a:off x="7815961" y="4866463"/>
              <a:ext cx="791510" cy="664397"/>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ea typeface="Arial" charset="0"/>
                  <a:cs typeface="Arial" charset="0"/>
                </a:rPr>
                <a:t>RGB 208/232/196</a:t>
              </a:r>
            </a:p>
          </p:txBody>
        </p:sp>
        <p:sp>
          <p:nvSpPr>
            <p:cNvPr id="78" name="矩形 13">
              <a:extLst>
                <a:ext uri="{FF2B5EF4-FFF2-40B4-BE49-F238E27FC236}">
                  <a16:creationId xmlns:a16="http://schemas.microsoft.com/office/drawing/2014/main" id="{51C2E83A-C975-6945-B2FD-5B22BBB53DB7}"/>
                </a:ext>
              </a:extLst>
            </p:cNvPr>
            <p:cNvSpPr/>
            <p:nvPr/>
          </p:nvSpPr>
          <p:spPr>
            <a:xfrm>
              <a:off x="7813724" y="4134866"/>
              <a:ext cx="791510" cy="664397"/>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ea typeface="Arial" charset="0"/>
                  <a:cs typeface="Arial" charset="0"/>
                </a:rPr>
                <a:t>RGB 254/238/193</a:t>
              </a:r>
            </a:p>
          </p:txBody>
        </p:sp>
        <p:sp>
          <p:nvSpPr>
            <p:cNvPr id="79" name="矩形 13">
              <a:extLst>
                <a:ext uri="{FF2B5EF4-FFF2-40B4-BE49-F238E27FC236}">
                  <a16:creationId xmlns:a16="http://schemas.microsoft.com/office/drawing/2014/main" id="{BEE9A95F-6965-354F-A2C7-2E8C81DDA52F}"/>
                </a:ext>
              </a:extLst>
            </p:cNvPr>
            <p:cNvSpPr/>
            <p:nvPr/>
          </p:nvSpPr>
          <p:spPr>
            <a:xfrm>
              <a:off x="7813724" y="5596166"/>
              <a:ext cx="791510" cy="664397"/>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ea typeface="Arial" charset="0"/>
                  <a:cs typeface="Arial" charset="0"/>
                </a:rPr>
                <a:t>RGB</a:t>
              </a:r>
              <a:br>
                <a:rPr kumimoji="1" lang="en-US" altLang="zh-CN" sz="500" b="1" dirty="0">
                  <a:solidFill>
                    <a:srgbClr val="595757"/>
                  </a:solidFill>
                  <a:ea typeface="Arial" charset="0"/>
                  <a:cs typeface="Arial" charset="0"/>
                </a:rPr>
              </a:br>
              <a:r>
                <a:rPr kumimoji="1" lang="en-US" altLang="zh-CN" sz="500" b="1" dirty="0">
                  <a:solidFill>
                    <a:srgbClr val="595757"/>
                  </a:solidFill>
                  <a:ea typeface="Arial" charset="0"/>
                  <a:cs typeface="Arial" charset="0"/>
                </a:rPr>
                <a:t>190/23/238</a:t>
              </a:r>
            </a:p>
          </p:txBody>
        </p:sp>
        <p:sp>
          <p:nvSpPr>
            <p:cNvPr id="80" name="矩形 13">
              <a:extLst>
                <a:ext uri="{FF2B5EF4-FFF2-40B4-BE49-F238E27FC236}">
                  <a16:creationId xmlns:a16="http://schemas.microsoft.com/office/drawing/2014/main"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ea typeface="Arial" charset="0"/>
                  <a:cs typeface="Arial" charset="0"/>
                </a:rPr>
                <a:t>RGB 239/178/184</a:t>
              </a:r>
            </a:p>
          </p:txBody>
        </p:sp>
        <p:sp>
          <p:nvSpPr>
            <p:cNvPr id="81" name="矩形 13">
              <a:extLst>
                <a:ext uri="{FF2B5EF4-FFF2-40B4-BE49-F238E27FC236}">
                  <a16:creationId xmlns:a16="http://schemas.microsoft.com/office/drawing/2014/main"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ea typeface="Arial" charset="0"/>
                  <a:cs typeface="Arial" charset="0"/>
                </a:rPr>
                <a:t>RGB 238/179/193</a:t>
              </a:r>
            </a:p>
          </p:txBody>
        </p:sp>
        <p:sp>
          <p:nvSpPr>
            <p:cNvPr id="82" name="矩形 13">
              <a:extLst>
                <a:ext uri="{FF2B5EF4-FFF2-40B4-BE49-F238E27FC236}">
                  <a16:creationId xmlns:a16="http://schemas.microsoft.com/office/drawing/2014/main"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ea typeface="Arial" charset="0"/>
                  <a:cs typeface="Arial" charset="0"/>
                </a:rPr>
                <a:t>RGB </a:t>
              </a:r>
              <a:br>
                <a:rPr kumimoji="1" lang="en-US" altLang="zh-CN" sz="500" b="1" dirty="0">
                  <a:solidFill>
                    <a:srgbClr val="FFFFFF"/>
                  </a:solidFill>
                  <a:ea typeface="Arial" charset="0"/>
                  <a:cs typeface="Arial" charset="0"/>
                </a:rPr>
              </a:br>
              <a:r>
                <a:rPr kumimoji="1" lang="en-US" altLang="zh-CN" sz="500" b="1" dirty="0">
                  <a:solidFill>
                    <a:srgbClr val="FFFFFF"/>
                  </a:solidFill>
                  <a:ea typeface="Arial" charset="0"/>
                  <a:cs typeface="Arial" charset="0"/>
                </a:rPr>
                <a:t>35/24/21</a:t>
              </a:r>
            </a:p>
          </p:txBody>
        </p:sp>
        <p:sp>
          <p:nvSpPr>
            <p:cNvPr id="83" name="矩形 13">
              <a:extLst>
                <a:ext uri="{FF2B5EF4-FFF2-40B4-BE49-F238E27FC236}">
                  <a16:creationId xmlns:a16="http://schemas.microsoft.com/office/drawing/2014/main"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ea typeface="Arial" charset="0"/>
                  <a:cs typeface="Arial" charset="0"/>
                </a:rPr>
                <a:t>RGB </a:t>
              </a:r>
            </a:p>
            <a:p>
              <a:pPr algn="ctr">
                <a:lnSpc>
                  <a:spcPts val="620"/>
                </a:lnSpc>
              </a:pPr>
              <a:r>
                <a:rPr kumimoji="1" lang="en-US" altLang="zh-CN" sz="500" b="1" dirty="0">
                  <a:solidFill>
                    <a:srgbClr val="FFFFFF"/>
                  </a:solidFill>
                  <a:ea typeface="Arial" charset="0"/>
                  <a:cs typeface="Arial" charset="0"/>
                </a:rPr>
                <a:t>89/87/87</a:t>
              </a:r>
            </a:p>
          </p:txBody>
        </p:sp>
        <p:sp>
          <p:nvSpPr>
            <p:cNvPr id="84" name="矩形 13">
              <a:extLst>
                <a:ext uri="{FF2B5EF4-FFF2-40B4-BE49-F238E27FC236}">
                  <a16:creationId xmlns:a16="http://schemas.microsoft.com/office/drawing/2014/main" id="{0B0545C9-147F-584F-80D2-EF13876D7D33}"/>
                </a:ext>
              </a:extLst>
            </p:cNvPr>
            <p:cNvSpPr/>
            <p:nvPr userDrawn="1"/>
          </p:nvSpPr>
          <p:spPr>
            <a:xfrm>
              <a:off x="6450318" y="6324025"/>
              <a:ext cx="513579" cy="664397"/>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ea typeface="Arial" charset="0"/>
                  <a:cs typeface="Arial" charset="0"/>
                </a:rPr>
                <a:t>RGB</a:t>
              </a:r>
            </a:p>
            <a:p>
              <a:pPr algn="ctr">
                <a:lnSpc>
                  <a:spcPts val="620"/>
                </a:lnSpc>
              </a:pPr>
              <a:r>
                <a:rPr kumimoji="1" lang="en-US" altLang="zh-CN" sz="500" b="1" dirty="0">
                  <a:solidFill>
                    <a:srgbClr val="FFFFFF"/>
                  </a:solidFill>
                  <a:ea typeface="Arial" charset="0"/>
                  <a:cs typeface="Arial" charset="0"/>
                </a:rPr>
                <a:t>137/137/</a:t>
              </a:r>
              <a:br>
                <a:rPr kumimoji="1" lang="en-US" altLang="zh-CN" sz="500" b="1" dirty="0">
                  <a:solidFill>
                    <a:srgbClr val="FFFFFF"/>
                  </a:solidFill>
                  <a:ea typeface="Arial" charset="0"/>
                  <a:cs typeface="Arial" charset="0"/>
                </a:rPr>
              </a:br>
              <a:r>
                <a:rPr kumimoji="1" lang="en-US" altLang="zh-CN" sz="500" b="1" dirty="0">
                  <a:solidFill>
                    <a:srgbClr val="FFFFFF"/>
                  </a:solidFill>
                  <a:ea typeface="Arial" charset="0"/>
                  <a:cs typeface="Arial" charset="0"/>
                </a:rPr>
                <a:t>137</a:t>
              </a:r>
            </a:p>
          </p:txBody>
        </p:sp>
        <p:sp>
          <p:nvSpPr>
            <p:cNvPr id="85" name="矩形 13">
              <a:extLst>
                <a:ext uri="{FF2B5EF4-FFF2-40B4-BE49-F238E27FC236}">
                  <a16:creationId xmlns:a16="http://schemas.microsoft.com/office/drawing/2014/main" id="{44FD0A0B-0D45-3340-A523-465AC24134BF}"/>
                </a:ext>
              </a:extLst>
            </p:cNvPr>
            <p:cNvSpPr/>
            <p:nvPr userDrawn="1"/>
          </p:nvSpPr>
          <p:spPr>
            <a:xfrm>
              <a:off x="6998296" y="6324025"/>
              <a:ext cx="513579" cy="66439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ea typeface="Arial" charset="0"/>
                  <a:cs typeface="Arial" charset="0"/>
                </a:rPr>
                <a:t>RGB</a:t>
              </a:r>
            </a:p>
            <a:p>
              <a:pPr algn="ctr">
                <a:lnSpc>
                  <a:spcPts val="620"/>
                </a:lnSpc>
              </a:pPr>
              <a:r>
                <a:rPr kumimoji="1" lang="en-US" altLang="zh-CN" sz="500" b="1" dirty="0">
                  <a:solidFill>
                    <a:srgbClr val="FFFFFF"/>
                  </a:solidFill>
                  <a:ea typeface="Arial" charset="0"/>
                  <a:cs typeface="Arial" charset="0"/>
                </a:rPr>
                <a:t>181/181/</a:t>
              </a:r>
              <a:br>
                <a:rPr kumimoji="1" lang="en-US" altLang="zh-CN" sz="500" b="1" dirty="0">
                  <a:solidFill>
                    <a:srgbClr val="FFFFFF"/>
                  </a:solidFill>
                  <a:ea typeface="Arial" charset="0"/>
                  <a:cs typeface="Arial" charset="0"/>
                </a:rPr>
              </a:br>
              <a:r>
                <a:rPr kumimoji="1" lang="en-US" altLang="zh-CN" sz="500" b="1" dirty="0">
                  <a:solidFill>
                    <a:srgbClr val="FFFFFF"/>
                  </a:solidFill>
                  <a:ea typeface="Arial" charset="0"/>
                  <a:cs typeface="Arial" charset="0"/>
                </a:rPr>
                <a:t>181</a:t>
              </a:r>
            </a:p>
          </p:txBody>
        </p:sp>
        <p:sp>
          <p:nvSpPr>
            <p:cNvPr id="86" name="矩形 13">
              <a:extLst>
                <a:ext uri="{FF2B5EF4-FFF2-40B4-BE49-F238E27FC236}">
                  <a16:creationId xmlns:a16="http://schemas.microsoft.com/office/drawing/2014/main" id="{2C404A07-276B-3648-BB25-4EDB5905448C}"/>
                </a:ext>
              </a:extLst>
            </p:cNvPr>
            <p:cNvSpPr/>
            <p:nvPr userDrawn="1"/>
          </p:nvSpPr>
          <p:spPr>
            <a:xfrm>
              <a:off x="7541580" y="6324025"/>
              <a:ext cx="513579" cy="66439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ea typeface="Arial" charset="0"/>
                  <a:cs typeface="Arial" charset="0"/>
                </a:rPr>
                <a:t>RGB 221/221/</a:t>
              </a:r>
              <a:br>
                <a:rPr kumimoji="1" lang="en-US" altLang="zh-CN" sz="500" b="1" dirty="0">
                  <a:solidFill>
                    <a:srgbClr val="595757"/>
                  </a:solidFill>
                  <a:ea typeface="Arial" charset="0"/>
                  <a:cs typeface="Arial" charset="0"/>
                </a:rPr>
              </a:br>
              <a:r>
                <a:rPr kumimoji="1" lang="en-US" altLang="zh-CN" sz="500" b="1" dirty="0">
                  <a:solidFill>
                    <a:srgbClr val="595757"/>
                  </a:solidFill>
                  <a:ea typeface="Arial" charset="0"/>
                  <a:cs typeface="Arial" charset="0"/>
                </a:rPr>
                <a:t>221</a:t>
              </a:r>
            </a:p>
          </p:txBody>
        </p:sp>
        <p:sp>
          <p:nvSpPr>
            <p:cNvPr id="87" name="矩形 13">
              <a:extLst>
                <a:ext uri="{FF2B5EF4-FFF2-40B4-BE49-F238E27FC236}">
                  <a16:creationId xmlns:a16="http://schemas.microsoft.com/office/drawing/2014/main" id="{72B0F29C-A346-8946-9B8E-8F1B9DFF7AD0}"/>
                </a:ext>
              </a:extLst>
            </p:cNvPr>
            <p:cNvSpPr/>
            <p:nvPr userDrawn="1"/>
          </p:nvSpPr>
          <p:spPr>
            <a:xfrm>
              <a:off x="8083608" y="6324025"/>
              <a:ext cx="513579" cy="664397"/>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ea typeface="Arial" charset="0"/>
                  <a:cs typeface="Arial" charset="0"/>
                </a:rPr>
                <a:t>RGB</a:t>
              </a:r>
            </a:p>
            <a:p>
              <a:pPr algn="ctr">
                <a:lnSpc>
                  <a:spcPts val="620"/>
                </a:lnSpc>
              </a:pPr>
              <a:r>
                <a:rPr kumimoji="1" lang="en-US" altLang="zh-CN" sz="500" b="1" dirty="0">
                  <a:solidFill>
                    <a:srgbClr val="595757"/>
                  </a:solidFill>
                  <a:ea typeface="Arial" charset="0"/>
                  <a:cs typeface="Arial" charset="0"/>
                </a:rPr>
                <a:t>255/255/</a:t>
              </a:r>
              <a:br>
                <a:rPr kumimoji="1" lang="en-US" altLang="zh-CN" sz="500" b="1" dirty="0">
                  <a:solidFill>
                    <a:srgbClr val="595757"/>
                  </a:solidFill>
                  <a:ea typeface="Arial" charset="0"/>
                  <a:cs typeface="Arial" charset="0"/>
                </a:rPr>
              </a:br>
              <a:r>
                <a:rPr kumimoji="1" lang="en-US" altLang="zh-CN" sz="500" b="1" dirty="0">
                  <a:solidFill>
                    <a:srgbClr val="595757"/>
                  </a:solidFill>
                  <a:ea typeface="Arial" charset="0"/>
                  <a:cs typeface="Arial" charset="0"/>
                </a:rPr>
                <a:t>255</a:t>
              </a:r>
            </a:p>
          </p:txBody>
        </p:sp>
      </p:grpSp>
    </p:spTree>
    <p:extLst>
      <p:ext uri="{BB962C8B-B14F-4D97-AF65-F5344CB8AC3E}">
        <p14:creationId xmlns:p14="http://schemas.microsoft.com/office/powerpoint/2010/main" val="1366844968"/>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Lst>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85A3D6-1271-D247-9E96-1B376F4BE7BE}"/>
              </a:ext>
            </a:extLst>
          </p:cNvPr>
          <p:cNvSpPr txBox="1"/>
          <p:nvPr userDrawn="1"/>
        </p:nvSpPr>
        <p:spPr>
          <a:xfrm>
            <a:off x="1095467" y="6356939"/>
            <a:ext cx="1463467" cy="246221"/>
          </a:xfrm>
          <a:prstGeom prst="rect">
            <a:avLst/>
          </a:prstGeom>
          <a:noFill/>
        </p:spPr>
        <p:txBody>
          <a:bodyPr wrap="square" rtlCol="0">
            <a:spAutoFit/>
          </a:bodyPr>
          <a:lstStyle/>
          <a:p>
            <a:r>
              <a:rPr lang="en-US" sz="1000" dirty="0">
                <a:solidFill>
                  <a:srgbClr val="1D1D1B"/>
                </a:solidFill>
                <a:latin typeface="Arial" panose="020B0604020202020204" pitchFamily="34" charset="0"/>
                <a:cs typeface="Arial" panose="020B0604020202020204" pitchFamily="34" charset="0"/>
              </a:rPr>
              <a:t>Huawei Confidential</a:t>
            </a:r>
          </a:p>
        </p:txBody>
      </p:sp>
      <p:sp>
        <p:nvSpPr>
          <p:cNvPr id="4" name="TextBox 3">
            <a:extLst>
              <a:ext uri="{FF2B5EF4-FFF2-40B4-BE49-F238E27FC236}">
                <a16:creationId xmlns:a16="http://schemas.microsoft.com/office/drawing/2014/main" id="{EABEE2EE-BF4D-7A4A-B3C6-9E47668CCD98}"/>
              </a:ext>
            </a:extLst>
          </p:cNvPr>
          <p:cNvSpPr txBox="1"/>
          <p:nvPr userDrawn="1"/>
        </p:nvSpPr>
        <p:spPr>
          <a:xfrm>
            <a:off x="734131" y="6402806"/>
            <a:ext cx="499729" cy="150296"/>
          </a:xfrm>
          <a:prstGeom prst="rect">
            <a:avLst/>
          </a:prstGeom>
          <a:noFill/>
        </p:spPr>
        <p:txBody>
          <a:bodyPr wrap="square" lIns="0" tIns="0" rIns="0" bIns="0" rtlCol="0">
            <a:spAutoFit/>
          </a:bodyPr>
          <a:lstStyle/>
          <a:p>
            <a:pPr defTabSz="890849">
              <a:defRPr/>
            </a:pPr>
            <a:fld id="{C3837181-38C6-AD4F-B8BA-B444770388BB}" type="slidenum">
              <a:rPr lang="en-US" sz="974" smtClean="0">
                <a:solidFill>
                  <a:srgbClr val="1D1D1B"/>
                </a:solidFill>
                <a:latin typeface="Arial" panose="020B0604020202020204" pitchFamily="34" charset="0"/>
                <a:cs typeface="Arial" panose="020B0604020202020204" pitchFamily="34" charset="0"/>
              </a:rPr>
              <a:pPr defTabSz="890849">
                <a:defRPr/>
              </a:pPr>
              <a:t>‹#›</a:t>
            </a:fld>
            <a:endParaRPr lang="en-US" sz="974" dirty="0">
              <a:solidFill>
                <a:srgbClr val="1D1D1B"/>
              </a:solidFill>
              <a:latin typeface="Arial" panose="020B0604020202020204" pitchFamily="34" charset="0"/>
              <a:cs typeface="Arial" panose="020B0604020202020204" pitchFamily="34" charset="0"/>
            </a:endParaRPr>
          </a:p>
        </p:txBody>
      </p:sp>
      <p:grpSp>
        <p:nvGrpSpPr>
          <p:cNvPr id="25" name="组合 24"/>
          <p:cNvGrpSpPr/>
          <p:nvPr userDrawn="1"/>
        </p:nvGrpSpPr>
        <p:grpSpPr>
          <a:xfrm>
            <a:off x="12216278" y="2931937"/>
            <a:ext cx="1982916"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186C</a:t>
                </a:r>
              </a:p>
              <a:p>
                <a:pPr algn="ctr"/>
                <a:r>
                  <a:rPr kumimoji="1" lang="en-US" altLang="zh-CN" sz="700" b="1" dirty="0">
                    <a:solidFill>
                      <a:srgbClr val="FFFFFF"/>
                    </a:solidFill>
                    <a:latin typeface="Arial"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185C</a:t>
                </a:r>
              </a:p>
              <a:p>
                <a:pPr algn="ctr"/>
                <a:r>
                  <a:rPr kumimoji="1" lang="en-US" altLang="zh-CN" sz="700" b="1" dirty="0">
                    <a:solidFill>
                      <a:srgbClr val="FFFFFF"/>
                    </a:solidFill>
                    <a:latin typeface="Arial"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26898" y="2207613"/>
                <a:ext cx="384721" cy="153888"/>
              </a:xfrm>
              <a:prstGeom prst="rect">
                <a:avLst/>
              </a:prstGeom>
              <a:noFill/>
            </p:spPr>
            <p:txBody>
              <a:bodyPr wrap="none" lIns="0" tIns="0" rIns="0" bIns="0" rtlCol="0">
                <a:spAutoFit/>
              </a:bodyPr>
              <a:lstStyle/>
              <a:p>
                <a:pPr algn="ctr"/>
                <a:r>
                  <a:rPr kumimoji="1" lang="zh-CN" altLang="en-US" sz="1000" dirty="0">
                    <a:solidFill>
                      <a:srgbClr val="1D1D1A"/>
                    </a:solidFill>
                    <a:latin typeface="Microsoft YaHei" panose="020B0503020204020204" pitchFamily="34" charset="-122"/>
                    <a:ea typeface="Microsoft YaHei" panose="020B0503020204020204" pitchFamily="34" charset="-122"/>
                  </a:rPr>
                  <a:t>品牌色</a:t>
                </a:r>
              </a:p>
            </p:txBody>
          </p:sp>
        </p:grpSp>
        <p:grpSp>
          <p:nvGrpSpPr>
            <p:cNvPr id="27" name="组合 26"/>
            <p:cNvGrpSpPr/>
            <p:nvPr userDrawn="1"/>
          </p:nvGrpSpPr>
          <p:grpSpPr>
            <a:xfrm>
              <a:off x="12216278" y="3080825"/>
              <a:ext cx="1982912" cy="3785795"/>
              <a:chOff x="12216278" y="3080825"/>
              <a:chExt cx="1982912" cy="3785795"/>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234</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90/79</a:t>
                </a:r>
                <a:endParaRPr kumimoji="1" lang="mr-IN" altLang="zh-CN" sz="700" b="1" dirty="0">
                  <a:solidFill>
                    <a:srgbClr val="FFFFFF"/>
                  </a:solidFill>
                  <a:latin typeface="Arial"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120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0/15</a:t>
                </a:r>
                <a:endParaRPr kumimoji="1" lang="mr-IN" altLang="zh-CN" sz="700" b="1" dirty="0">
                  <a:solidFill>
                    <a:srgbClr val="FFFFFF"/>
                  </a:solidFill>
                  <a:latin typeface="Arial"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80825"/>
                <a:ext cx="569387" cy="153888"/>
              </a:xfrm>
              <a:prstGeom prst="rect">
                <a:avLst/>
              </a:prstGeom>
              <a:noFill/>
            </p:spPr>
            <p:txBody>
              <a:bodyPr wrap="square" lIns="0" tIns="0" rIns="0" bIns="0" rtlCol="0" anchor="b" anchorCtr="0">
                <a:spAutoFit/>
              </a:bodyPr>
              <a:lstStyle/>
              <a:p>
                <a:pPr algn="ctr"/>
                <a:r>
                  <a:rPr kumimoji="1" lang="zh-CN" altLang="en-US" sz="1000" dirty="0">
                    <a:solidFill>
                      <a:srgbClr val="1D1D1A"/>
                    </a:solidFill>
                    <a:latin typeface="Microsoft YaHei" panose="020B0503020204020204" pitchFamily="34" charset="-122"/>
                    <a:ea typeface="Microsoft YaHei" panose="020B0503020204020204" pitchFamily="34" charset="-122"/>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248</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181/60</a:t>
                </a:r>
                <a:endParaRPr kumimoji="1" lang="mr-IN" altLang="zh-CN" sz="700" b="1" dirty="0">
                  <a:solidFill>
                    <a:srgbClr val="FFFFFF"/>
                  </a:solidFill>
                  <a:latin typeface="Arial"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235</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92/1</a:t>
                </a:r>
                <a:endParaRPr kumimoji="1" lang="mr-IN" altLang="zh-CN" sz="700" b="1" dirty="0">
                  <a:solidFill>
                    <a:srgbClr val="FFFFFF"/>
                  </a:solidFill>
                  <a:latin typeface="Arial"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137/137/137</a:t>
                </a:r>
                <a:endParaRPr kumimoji="1" lang="mr-IN" altLang="zh-CN" sz="700" b="1" dirty="0">
                  <a:solidFill>
                    <a:srgbClr val="FFFFFF"/>
                  </a:solidFill>
                  <a:latin typeface="Arial"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35/24/21</a:t>
                </a:r>
                <a:endParaRPr kumimoji="1" lang="mr-IN" altLang="zh-CN" sz="700" b="1" dirty="0">
                  <a:solidFill>
                    <a:srgbClr val="FFFFFF"/>
                  </a:solidFill>
                  <a:latin typeface="Arial"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221</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221/221</a:t>
                </a:r>
                <a:endParaRPr kumimoji="1" lang="mr-IN" altLang="zh-CN" sz="700" b="1" dirty="0">
                  <a:solidFill>
                    <a:srgbClr val="666666"/>
                  </a:solidFill>
                  <a:latin typeface="Arial"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233</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140/128</a:t>
                </a:r>
                <a:endParaRPr kumimoji="1" lang="mr-IN" altLang="zh-CN" sz="7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159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a:t>
                </a:r>
                <a:endParaRPr kumimoji="1" lang="mr-IN" altLang="zh-CN" sz="700" b="1" dirty="0">
                  <a:solidFill>
                    <a:srgbClr val="FFFFFF"/>
                  </a:solidFill>
                  <a:latin typeface="Arial"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245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220/87</a:t>
                </a:r>
                <a:endParaRPr kumimoji="1" lang="mr-IN" altLang="zh-CN" sz="700" b="1" dirty="0">
                  <a:solidFill>
                    <a:srgbClr val="666666"/>
                  </a:solidFill>
                  <a:latin typeface="Arial"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133/0</a:t>
                </a:r>
                <a:endParaRPr kumimoji="1" lang="mr-IN" altLang="zh-CN" sz="700" b="1" dirty="0">
                  <a:solidFill>
                    <a:srgbClr val="FFFFFF"/>
                  </a:solidFill>
                  <a:latin typeface="Arial"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181</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181/181</a:t>
                </a:r>
                <a:endParaRPr kumimoji="1" lang="mr-IN" altLang="zh-CN" sz="700" b="1" dirty="0">
                  <a:solidFill>
                    <a:srgbClr val="FFFFFF"/>
                  </a:solidFill>
                  <a:latin typeface="Arial"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89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87/87</a:t>
                </a:r>
                <a:endParaRPr kumimoji="1" lang="mr-IN" altLang="zh-CN" sz="700" b="1" dirty="0">
                  <a:solidFill>
                    <a:srgbClr val="FFFFFF"/>
                  </a:solidFill>
                  <a:latin typeface="Arial"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255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255/255</a:t>
                </a:r>
                <a:endParaRPr kumimoji="1" lang="mr-IN" altLang="zh-CN" sz="700" b="1" dirty="0">
                  <a:solidFill>
                    <a:srgbClr val="666666"/>
                  </a:solidFill>
                  <a:latin typeface="Arial" charset="0"/>
                  <a:ea typeface="Arial" charset="0"/>
                  <a:cs typeface="Arial" charset="0"/>
                </a:endParaRPr>
              </a:p>
            </p:txBody>
          </p:sp>
        </p:grpSp>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95998" y="6321130"/>
            <a:ext cx="1269075" cy="277546"/>
          </a:xfrm>
          <a:prstGeom prst="rect">
            <a:avLst/>
          </a:prstGeom>
        </p:spPr>
      </p:pic>
    </p:spTree>
    <p:extLst>
      <p:ext uri="{BB962C8B-B14F-4D97-AF65-F5344CB8AC3E}">
        <p14:creationId xmlns:p14="http://schemas.microsoft.com/office/powerpoint/2010/main" val="1293448116"/>
      </p:ext>
    </p:extLst>
  </p:cSld>
  <p:clrMap bg1="lt1" tx1="dk1" bg2="lt2" tx2="dk2" accent1="accent1" accent2="accent2" accent3="accent3" accent4="accent4" accent5="accent5" accent6="accent6" hlink="hlink" folHlink="folHlink"/>
  <p:sldLayoutIdLst>
    <p:sldLayoutId id="2147483899" r:id="rId1"/>
    <p:sldLayoutId id="2147483900" r:id="rId2"/>
  </p:sldLayoutIdLst>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85A3D6-1271-D247-9E96-1B376F4BE7BE}"/>
              </a:ext>
            </a:extLst>
          </p:cNvPr>
          <p:cNvSpPr txBox="1"/>
          <p:nvPr userDrawn="1"/>
        </p:nvSpPr>
        <p:spPr>
          <a:xfrm>
            <a:off x="1095467" y="6356939"/>
            <a:ext cx="1463467" cy="246221"/>
          </a:xfrm>
          <a:prstGeom prst="rect">
            <a:avLst/>
          </a:prstGeom>
          <a:noFill/>
        </p:spPr>
        <p:txBody>
          <a:bodyPr wrap="square" rtlCol="0">
            <a:spAutoFit/>
          </a:bodyPr>
          <a:lstStyle/>
          <a:p>
            <a:r>
              <a:rPr lang="en-US" sz="1000" dirty="0">
                <a:solidFill>
                  <a:srgbClr val="1D1D1B"/>
                </a:solidFill>
                <a:latin typeface="Arial" panose="020B0604020202020204" pitchFamily="34" charset="0"/>
                <a:cs typeface="Arial" panose="020B0604020202020204" pitchFamily="34" charset="0"/>
              </a:rPr>
              <a:t>Huawei Confidential</a:t>
            </a:r>
          </a:p>
        </p:txBody>
      </p:sp>
      <p:sp>
        <p:nvSpPr>
          <p:cNvPr id="4" name="TextBox 3">
            <a:extLst>
              <a:ext uri="{FF2B5EF4-FFF2-40B4-BE49-F238E27FC236}">
                <a16:creationId xmlns:a16="http://schemas.microsoft.com/office/drawing/2014/main" id="{EABEE2EE-BF4D-7A4A-B3C6-9E47668CCD98}"/>
              </a:ext>
            </a:extLst>
          </p:cNvPr>
          <p:cNvSpPr txBox="1"/>
          <p:nvPr userDrawn="1"/>
        </p:nvSpPr>
        <p:spPr>
          <a:xfrm>
            <a:off x="734131" y="6402806"/>
            <a:ext cx="499729" cy="150296"/>
          </a:xfrm>
          <a:prstGeom prst="rect">
            <a:avLst/>
          </a:prstGeom>
          <a:noFill/>
        </p:spPr>
        <p:txBody>
          <a:bodyPr wrap="square" lIns="0" tIns="0" rIns="0" bIns="0" rtlCol="0">
            <a:spAutoFit/>
          </a:bodyPr>
          <a:lstStyle/>
          <a:p>
            <a:pPr defTabSz="890849">
              <a:defRPr/>
            </a:pPr>
            <a:fld id="{C3837181-38C6-AD4F-B8BA-B444770388BB}" type="slidenum">
              <a:rPr lang="en-US" sz="974" smtClean="0">
                <a:solidFill>
                  <a:srgbClr val="1D1D1B"/>
                </a:solidFill>
                <a:latin typeface="Arial" panose="020B0604020202020204" pitchFamily="34" charset="0"/>
                <a:cs typeface="Arial" panose="020B0604020202020204" pitchFamily="34" charset="0"/>
              </a:rPr>
              <a:pPr defTabSz="890849">
                <a:defRPr/>
              </a:pPr>
              <a:t>‹#›</a:t>
            </a:fld>
            <a:endParaRPr lang="en-US" sz="974" dirty="0">
              <a:solidFill>
                <a:srgbClr val="1D1D1B"/>
              </a:solidFill>
              <a:latin typeface="Arial" panose="020B0604020202020204" pitchFamily="34" charset="0"/>
              <a:cs typeface="Arial" panose="020B0604020202020204" pitchFamily="34" charset="0"/>
            </a:endParaRPr>
          </a:p>
        </p:txBody>
      </p:sp>
      <p:grpSp>
        <p:nvGrpSpPr>
          <p:cNvPr id="25" name="组合 24"/>
          <p:cNvGrpSpPr/>
          <p:nvPr userDrawn="1"/>
        </p:nvGrpSpPr>
        <p:grpSpPr>
          <a:xfrm>
            <a:off x="12216278" y="2931937"/>
            <a:ext cx="1982916"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186C</a:t>
                </a:r>
              </a:p>
              <a:p>
                <a:pPr algn="ctr"/>
                <a:r>
                  <a:rPr kumimoji="1" lang="en-US" altLang="zh-CN" sz="700" b="1" dirty="0">
                    <a:solidFill>
                      <a:srgbClr val="FFFFFF"/>
                    </a:solidFill>
                    <a:latin typeface="Arial"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185C</a:t>
                </a:r>
              </a:p>
              <a:p>
                <a:pPr algn="ctr"/>
                <a:r>
                  <a:rPr kumimoji="1" lang="en-US" altLang="zh-CN" sz="700" b="1" dirty="0">
                    <a:solidFill>
                      <a:srgbClr val="FFFFFF"/>
                    </a:solidFill>
                    <a:latin typeface="Arial"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26898" y="2207613"/>
                <a:ext cx="384721" cy="153888"/>
              </a:xfrm>
              <a:prstGeom prst="rect">
                <a:avLst/>
              </a:prstGeom>
              <a:noFill/>
            </p:spPr>
            <p:txBody>
              <a:bodyPr wrap="none" lIns="0" tIns="0" rIns="0" bIns="0" rtlCol="0">
                <a:spAutoFit/>
              </a:bodyPr>
              <a:lstStyle/>
              <a:p>
                <a:pPr algn="ctr"/>
                <a:r>
                  <a:rPr kumimoji="1" lang="zh-CN" altLang="en-US" sz="1000" dirty="0">
                    <a:solidFill>
                      <a:srgbClr val="1D1D1A"/>
                    </a:solidFill>
                    <a:latin typeface="Microsoft YaHei" panose="020B0503020204020204" pitchFamily="34" charset="-122"/>
                    <a:ea typeface="Microsoft YaHei" panose="020B0503020204020204" pitchFamily="34" charset="-122"/>
                  </a:rPr>
                  <a:t>品牌色</a:t>
                </a:r>
              </a:p>
            </p:txBody>
          </p:sp>
        </p:grpSp>
        <p:grpSp>
          <p:nvGrpSpPr>
            <p:cNvPr id="27" name="组合 26"/>
            <p:cNvGrpSpPr/>
            <p:nvPr userDrawn="1"/>
          </p:nvGrpSpPr>
          <p:grpSpPr>
            <a:xfrm>
              <a:off x="12216278" y="3080825"/>
              <a:ext cx="1982912" cy="3785795"/>
              <a:chOff x="12216278" y="3080825"/>
              <a:chExt cx="1982912" cy="3785795"/>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234</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90/79</a:t>
                </a:r>
                <a:endParaRPr kumimoji="1" lang="mr-IN" altLang="zh-CN" sz="700" b="1" dirty="0">
                  <a:solidFill>
                    <a:srgbClr val="FFFFFF"/>
                  </a:solidFill>
                  <a:latin typeface="Arial"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120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0/15</a:t>
                </a:r>
                <a:endParaRPr kumimoji="1" lang="mr-IN" altLang="zh-CN" sz="700" b="1" dirty="0">
                  <a:solidFill>
                    <a:srgbClr val="FFFFFF"/>
                  </a:solidFill>
                  <a:latin typeface="Arial"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80825"/>
                <a:ext cx="569387" cy="153888"/>
              </a:xfrm>
              <a:prstGeom prst="rect">
                <a:avLst/>
              </a:prstGeom>
              <a:noFill/>
            </p:spPr>
            <p:txBody>
              <a:bodyPr wrap="square" lIns="0" tIns="0" rIns="0" bIns="0" rtlCol="0" anchor="b" anchorCtr="0">
                <a:spAutoFit/>
              </a:bodyPr>
              <a:lstStyle/>
              <a:p>
                <a:pPr algn="ctr"/>
                <a:r>
                  <a:rPr kumimoji="1" lang="zh-CN" altLang="en-US" sz="1000" dirty="0">
                    <a:solidFill>
                      <a:srgbClr val="1D1D1A"/>
                    </a:solidFill>
                    <a:latin typeface="Microsoft YaHei" panose="020B0503020204020204" pitchFamily="34" charset="-122"/>
                    <a:ea typeface="Microsoft YaHei" panose="020B0503020204020204" pitchFamily="34" charset="-122"/>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248</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181/60</a:t>
                </a:r>
                <a:endParaRPr kumimoji="1" lang="mr-IN" altLang="zh-CN" sz="700" b="1" dirty="0">
                  <a:solidFill>
                    <a:srgbClr val="FFFFFF"/>
                  </a:solidFill>
                  <a:latin typeface="Arial"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235</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92/1</a:t>
                </a:r>
                <a:endParaRPr kumimoji="1" lang="mr-IN" altLang="zh-CN" sz="700" b="1" dirty="0">
                  <a:solidFill>
                    <a:srgbClr val="FFFFFF"/>
                  </a:solidFill>
                  <a:latin typeface="Arial"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137/137/137</a:t>
                </a:r>
                <a:endParaRPr kumimoji="1" lang="mr-IN" altLang="zh-CN" sz="700" b="1" dirty="0">
                  <a:solidFill>
                    <a:srgbClr val="FFFFFF"/>
                  </a:solidFill>
                  <a:latin typeface="Arial"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35/24/21</a:t>
                </a:r>
                <a:endParaRPr kumimoji="1" lang="mr-IN" altLang="zh-CN" sz="700" b="1" dirty="0">
                  <a:solidFill>
                    <a:srgbClr val="FFFFFF"/>
                  </a:solidFill>
                  <a:latin typeface="Arial"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221</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221/221</a:t>
                </a:r>
                <a:endParaRPr kumimoji="1" lang="mr-IN" altLang="zh-CN" sz="700" b="1" dirty="0">
                  <a:solidFill>
                    <a:srgbClr val="666666"/>
                  </a:solidFill>
                  <a:latin typeface="Arial"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233</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140/128</a:t>
                </a:r>
                <a:endParaRPr kumimoji="1" lang="mr-IN" altLang="zh-CN" sz="7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159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a:t>
                </a:r>
                <a:endParaRPr kumimoji="1" lang="mr-IN" altLang="zh-CN" sz="700" b="1" dirty="0">
                  <a:solidFill>
                    <a:srgbClr val="FFFFFF"/>
                  </a:solidFill>
                  <a:latin typeface="Arial"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245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220/87</a:t>
                </a:r>
                <a:endParaRPr kumimoji="1" lang="mr-IN" altLang="zh-CN" sz="700" b="1" dirty="0">
                  <a:solidFill>
                    <a:srgbClr val="666666"/>
                  </a:solidFill>
                  <a:latin typeface="Arial"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133/0</a:t>
                </a:r>
                <a:endParaRPr kumimoji="1" lang="mr-IN" altLang="zh-CN" sz="700" b="1" dirty="0">
                  <a:solidFill>
                    <a:srgbClr val="FFFFFF"/>
                  </a:solidFill>
                  <a:latin typeface="Arial"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181</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181/181</a:t>
                </a:r>
                <a:endParaRPr kumimoji="1" lang="mr-IN" altLang="zh-CN" sz="700" b="1" dirty="0">
                  <a:solidFill>
                    <a:srgbClr val="FFFFFF"/>
                  </a:solidFill>
                  <a:latin typeface="Arial"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89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87/87</a:t>
                </a:r>
                <a:endParaRPr kumimoji="1" lang="mr-IN" altLang="zh-CN" sz="700" b="1" dirty="0">
                  <a:solidFill>
                    <a:srgbClr val="FFFFFF"/>
                  </a:solidFill>
                  <a:latin typeface="Arial"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255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255/255</a:t>
                </a:r>
                <a:endParaRPr kumimoji="1" lang="mr-IN" altLang="zh-CN" sz="700" b="1" dirty="0">
                  <a:solidFill>
                    <a:srgbClr val="666666"/>
                  </a:solidFill>
                  <a:latin typeface="Arial" charset="0"/>
                  <a:ea typeface="Arial" charset="0"/>
                  <a:cs typeface="Arial" charset="0"/>
                </a:endParaRPr>
              </a:p>
            </p:txBody>
          </p:sp>
        </p:grpSp>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95998" y="6321130"/>
            <a:ext cx="1269075" cy="277546"/>
          </a:xfrm>
          <a:prstGeom prst="rect">
            <a:avLst/>
          </a:prstGeom>
        </p:spPr>
      </p:pic>
    </p:spTree>
    <p:extLst>
      <p:ext uri="{BB962C8B-B14F-4D97-AF65-F5344CB8AC3E}">
        <p14:creationId xmlns:p14="http://schemas.microsoft.com/office/powerpoint/2010/main" val="2604454320"/>
      </p:ext>
    </p:extLst>
  </p:cSld>
  <p:clrMap bg1="lt1" tx1="dk1" bg2="lt2" tx2="dk2" accent1="accent1" accent2="accent2" accent3="accent3" accent4="accent4" accent5="accent5" accent6="accent6" hlink="hlink" folHlink="folHlink"/>
  <p:sldLayoutIdLst>
    <p:sldLayoutId id="2147483902" r:id="rId1"/>
    <p:sldLayoutId id="2147483903" r:id="rId2"/>
  </p:sldLayoutIdLst>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85A3D6-1271-D247-9E96-1B376F4BE7BE}"/>
              </a:ext>
            </a:extLst>
          </p:cNvPr>
          <p:cNvSpPr txBox="1"/>
          <p:nvPr userDrawn="1"/>
        </p:nvSpPr>
        <p:spPr>
          <a:xfrm>
            <a:off x="1095467" y="6356939"/>
            <a:ext cx="1463467" cy="246221"/>
          </a:xfrm>
          <a:prstGeom prst="rect">
            <a:avLst/>
          </a:prstGeom>
          <a:noFill/>
        </p:spPr>
        <p:txBody>
          <a:bodyPr wrap="square" rtlCol="0">
            <a:spAutoFit/>
          </a:bodyPr>
          <a:lstStyle/>
          <a:p>
            <a:r>
              <a:rPr lang="en-US" sz="1000" dirty="0">
                <a:solidFill>
                  <a:srgbClr val="1D1D1B"/>
                </a:solidFill>
                <a:latin typeface="Arial" panose="020B0604020202020204" pitchFamily="34" charset="0"/>
                <a:cs typeface="Arial" panose="020B0604020202020204" pitchFamily="34" charset="0"/>
              </a:rPr>
              <a:t>Huawei Confidential</a:t>
            </a:r>
          </a:p>
        </p:txBody>
      </p:sp>
      <p:sp>
        <p:nvSpPr>
          <p:cNvPr id="4" name="TextBox 3">
            <a:extLst>
              <a:ext uri="{FF2B5EF4-FFF2-40B4-BE49-F238E27FC236}">
                <a16:creationId xmlns:a16="http://schemas.microsoft.com/office/drawing/2014/main" id="{EABEE2EE-BF4D-7A4A-B3C6-9E47668CCD98}"/>
              </a:ext>
            </a:extLst>
          </p:cNvPr>
          <p:cNvSpPr txBox="1"/>
          <p:nvPr userDrawn="1"/>
        </p:nvSpPr>
        <p:spPr>
          <a:xfrm>
            <a:off x="734131" y="6402806"/>
            <a:ext cx="499729" cy="150296"/>
          </a:xfrm>
          <a:prstGeom prst="rect">
            <a:avLst/>
          </a:prstGeom>
          <a:noFill/>
        </p:spPr>
        <p:txBody>
          <a:bodyPr wrap="square" lIns="0" tIns="0" rIns="0" bIns="0" rtlCol="0">
            <a:spAutoFit/>
          </a:bodyPr>
          <a:lstStyle/>
          <a:p>
            <a:pPr defTabSz="890849">
              <a:defRPr/>
            </a:pPr>
            <a:fld id="{C3837181-38C6-AD4F-B8BA-B444770388BB}" type="slidenum">
              <a:rPr lang="en-US" sz="974" smtClean="0">
                <a:solidFill>
                  <a:srgbClr val="1D1D1B"/>
                </a:solidFill>
                <a:latin typeface="Arial" panose="020B0604020202020204" pitchFamily="34" charset="0"/>
                <a:cs typeface="Arial" panose="020B0604020202020204" pitchFamily="34" charset="0"/>
              </a:rPr>
              <a:pPr defTabSz="890849">
                <a:defRPr/>
              </a:pPr>
              <a:t>‹#›</a:t>
            </a:fld>
            <a:endParaRPr lang="en-US" sz="974" dirty="0">
              <a:solidFill>
                <a:srgbClr val="1D1D1B"/>
              </a:solidFill>
              <a:latin typeface="Arial" panose="020B0604020202020204" pitchFamily="34" charset="0"/>
              <a:cs typeface="Arial" panose="020B0604020202020204" pitchFamily="34" charset="0"/>
            </a:endParaRPr>
          </a:p>
        </p:txBody>
      </p:sp>
      <p:grpSp>
        <p:nvGrpSpPr>
          <p:cNvPr id="25" name="组合 24"/>
          <p:cNvGrpSpPr/>
          <p:nvPr userDrawn="1"/>
        </p:nvGrpSpPr>
        <p:grpSpPr>
          <a:xfrm>
            <a:off x="12216278" y="2931937"/>
            <a:ext cx="1982916" cy="3934682"/>
            <a:chOff x="12216278" y="2262477"/>
            <a:chExt cx="1982916" cy="4604143"/>
          </a:xfrm>
        </p:grpSpPr>
        <p:grpSp>
          <p:nvGrpSpPr>
            <p:cNvPr id="26" name="组合 25"/>
            <p:cNvGrpSpPr/>
            <p:nvPr userDrawn="1"/>
          </p:nvGrpSpPr>
          <p:grpSpPr>
            <a:xfrm>
              <a:off x="12315635" y="2262477"/>
              <a:ext cx="1883559" cy="692624"/>
              <a:chOff x="12315635" y="2207613"/>
              <a:chExt cx="1883559" cy="692624"/>
            </a:xfrm>
          </p:grpSpPr>
          <p:sp>
            <p:nvSpPr>
              <p:cNvPr id="44" name="矩形 5">
                <a:extLst>
                  <a:ext uri="{FF2B5EF4-FFF2-40B4-BE49-F238E27FC236}">
                    <a16:creationId xmlns:a16="http://schemas.microsoft.com/office/drawing/2014/main" id="{3B0B5EC2-EA55-CC45-A9D0-D5EA5D768C99}"/>
                  </a:ext>
                </a:extLst>
              </p:cNvPr>
              <p:cNvSpPr/>
              <p:nvPr userDrawn="1"/>
            </p:nvSpPr>
            <p:spPr>
              <a:xfrm>
                <a:off x="12315635" y="2401808"/>
                <a:ext cx="911019" cy="498429"/>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186C</a:t>
                </a:r>
              </a:p>
              <a:p>
                <a:pPr algn="ctr"/>
                <a:r>
                  <a:rPr kumimoji="1" lang="en-US" altLang="zh-CN" sz="700" b="1" dirty="0">
                    <a:solidFill>
                      <a:srgbClr val="FFFFFF"/>
                    </a:solidFill>
                    <a:latin typeface="Arial" charset="0"/>
                    <a:ea typeface="Arial" charset="0"/>
                    <a:cs typeface="Arial" charset="0"/>
                  </a:rPr>
                  <a:t>RGB 200/16/46</a:t>
                </a:r>
              </a:p>
            </p:txBody>
          </p:sp>
          <p:sp>
            <p:nvSpPr>
              <p:cNvPr id="45" name="矩形 9">
                <a:extLst>
                  <a:ext uri="{FF2B5EF4-FFF2-40B4-BE49-F238E27FC236}">
                    <a16:creationId xmlns:a16="http://schemas.microsoft.com/office/drawing/2014/main" id="{992224C5-04A6-C041-B257-13137945DBB8}"/>
                  </a:ext>
                </a:extLst>
              </p:cNvPr>
              <p:cNvSpPr/>
              <p:nvPr userDrawn="1"/>
            </p:nvSpPr>
            <p:spPr>
              <a:xfrm>
                <a:off x="13288175" y="2401808"/>
                <a:ext cx="911019" cy="498429"/>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b="1" dirty="0">
                    <a:solidFill>
                      <a:srgbClr val="FFFFFF"/>
                    </a:solidFill>
                    <a:latin typeface="Arial" charset="0"/>
                    <a:ea typeface="Arial" charset="0"/>
                    <a:cs typeface="Arial" charset="0"/>
                  </a:rPr>
                  <a:t>P</a:t>
                </a:r>
                <a:r>
                  <a:rPr kumimoji="1" lang="en-US" altLang="zh-Hant" sz="700" b="1" dirty="0">
                    <a:solidFill>
                      <a:srgbClr val="FFFFFF"/>
                    </a:solidFill>
                    <a:latin typeface="Arial" charset="0"/>
                    <a:ea typeface="Arial" charset="0"/>
                    <a:cs typeface="Arial" charset="0"/>
                  </a:rPr>
                  <a:t>ANTONE</a:t>
                </a:r>
                <a:r>
                  <a:rPr kumimoji="1" lang="en-US" altLang="zh-CN" sz="700" b="1" dirty="0">
                    <a:solidFill>
                      <a:srgbClr val="FFFFFF"/>
                    </a:solidFill>
                    <a:latin typeface="Arial" charset="0"/>
                    <a:ea typeface="Arial" charset="0"/>
                    <a:cs typeface="Arial" charset="0"/>
                  </a:rPr>
                  <a:t> 185C</a:t>
                </a:r>
              </a:p>
              <a:p>
                <a:pPr algn="ctr"/>
                <a:r>
                  <a:rPr kumimoji="1" lang="en-US" altLang="zh-CN" sz="700" b="1" dirty="0">
                    <a:solidFill>
                      <a:srgbClr val="FFFFFF"/>
                    </a:solidFill>
                    <a:latin typeface="Arial" charset="0"/>
                    <a:ea typeface="Arial" charset="0"/>
                    <a:cs typeface="Arial" charset="0"/>
                  </a:rPr>
                  <a:t>RGB 199/0/11</a:t>
                </a:r>
              </a:p>
            </p:txBody>
          </p:sp>
          <p:sp>
            <p:nvSpPr>
              <p:cNvPr id="46" name="文本框 31">
                <a:extLst>
                  <a:ext uri="{FF2B5EF4-FFF2-40B4-BE49-F238E27FC236}">
                    <a16:creationId xmlns:a16="http://schemas.microsoft.com/office/drawing/2014/main" id="{58918196-0639-EE4B-AFC2-315BE04587B9}"/>
                  </a:ext>
                </a:extLst>
              </p:cNvPr>
              <p:cNvSpPr txBox="1"/>
              <p:nvPr userDrawn="1"/>
            </p:nvSpPr>
            <p:spPr>
              <a:xfrm>
                <a:off x="12326898" y="2207613"/>
                <a:ext cx="384721" cy="153888"/>
              </a:xfrm>
              <a:prstGeom prst="rect">
                <a:avLst/>
              </a:prstGeom>
              <a:noFill/>
            </p:spPr>
            <p:txBody>
              <a:bodyPr wrap="none" lIns="0" tIns="0" rIns="0" bIns="0" rtlCol="0">
                <a:spAutoFit/>
              </a:bodyPr>
              <a:lstStyle/>
              <a:p>
                <a:pPr algn="ctr"/>
                <a:r>
                  <a:rPr kumimoji="1" lang="zh-CN" altLang="en-US" sz="1000" dirty="0">
                    <a:solidFill>
                      <a:srgbClr val="1D1D1A"/>
                    </a:solidFill>
                    <a:latin typeface="Microsoft YaHei" panose="020B0503020204020204" pitchFamily="34" charset="-122"/>
                    <a:ea typeface="Microsoft YaHei" panose="020B0503020204020204" pitchFamily="34" charset="-122"/>
                  </a:rPr>
                  <a:t>品牌色</a:t>
                </a:r>
              </a:p>
            </p:txBody>
          </p:sp>
        </p:grpSp>
        <p:grpSp>
          <p:nvGrpSpPr>
            <p:cNvPr id="27" name="组合 26"/>
            <p:cNvGrpSpPr/>
            <p:nvPr userDrawn="1"/>
          </p:nvGrpSpPr>
          <p:grpSpPr>
            <a:xfrm>
              <a:off x="12216278" y="3080825"/>
              <a:ext cx="1982912" cy="3785795"/>
              <a:chOff x="12216278" y="3080825"/>
              <a:chExt cx="1982912" cy="3785795"/>
            </a:xfrm>
          </p:grpSpPr>
          <p:sp>
            <p:nvSpPr>
              <p:cNvPr id="28" name="矩形 12">
                <a:extLst>
                  <a:ext uri="{FF2B5EF4-FFF2-40B4-BE49-F238E27FC236}">
                    <a16:creationId xmlns:a16="http://schemas.microsoft.com/office/drawing/2014/main" id="{DCA8B73C-0B87-284F-805F-752EBF20B768}"/>
                  </a:ext>
                </a:extLst>
              </p:cNvPr>
              <p:cNvSpPr/>
              <p:nvPr userDrawn="1"/>
            </p:nvSpPr>
            <p:spPr>
              <a:xfrm>
                <a:off x="12315640" y="3785971"/>
                <a:ext cx="885201" cy="462672"/>
              </a:xfrm>
              <a:prstGeom prst="rect">
                <a:avLst/>
              </a:prstGeom>
              <a:solidFill>
                <a:srgbClr val="EA5A4F"/>
              </a:solidFill>
              <a:ln>
                <a:solidFill>
                  <a:srgbClr val="EA5A4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234</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90/79</a:t>
                </a:r>
                <a:endParaRPr kumimoji="1" lang="mr-IN" altLang="zh-CN" sz="700" b="1" dirty="0">
                  <a:solidFill>
                    <a:srgbClr val="FFFFFF"/>
                  </a:solidFill>
                  <a:latin typeface="Arial" charset="0"/>
                  <a:ea typeface="Arial" charset="0"/>
                  <a:cs typeface="Arial" charset="0"/>
                </a:endParaRPr>
              </a:p>
            </p:txBody>
          </p:sp>
          <p:sp>
            <p:nvSpPr>
              <p:cNvPr id="29" name="矩形 13">
                <a:extLst>
                  <a:ext uri="{FF2B5EF4-FFF2-40B4-BE49-F238E27FC236}">
                    <a16:creationId xmlns:a16="http://schemas.microsoft.com/office/drawing/2014/main" id="{138A39A8-BB4E-CD4E-9201-F1785C874F92}"/>
                  </a:ext>
                </a:extLst>
              </p:cNvPr>
              <p:cNvSpPr/>
              <p:nvPr userDrawn="1"/>
            </p:nvSpPr>
            <p:spPr>
              <a:xfrm>
                <a:off x="12315640" y="3259312"/>
                <a:ext cx="885201" cy="462672"/>
              </a:xfrm>
              <a:prstGeom prst="rect">
                <a:avLst/>
              </a:prstGeom>
              <a:solidFill>
                <a:srgbClr val="78000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120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0/15</a:t>
                </a:r>
                <a:endParaRPr kumimoji="1" lang="mr-IN" altLang="zh-CN" sz="700" b="1" dirty="0">
                  <a:solidFill>
                    <a:srgbClr val="FFFFFF"/>
                  </a:solidFill>
                  <a:latin typeface="Arial" charset="0"/>
                  <a:ea typeface="Arial" charset="0"/>
                  <a:cs typeface="Arial" charset="0"/>
                </a:endParaRPr>
              </a:p>
            </p:txBody>
          </p:sp>
          <p:sp>
            <p:nvSpPr>
              <p:cNvPr id="30" name="文本框 15">
                <a:extLst>
                  <a:ext uri="{FF2B5EF4-FFF2-40B4-BE49-F238E27FC236}">
                    <a16:creationId xmlns:a16="http://schemas.microsoft.com/office/drawing/2014/main" id="{8F53C07A-1022-C740-8F8D-97538E174D38}"/>
                  </a:ext>
                </a:extLst>
              </p:cNvPr>
              <p:cNvSpPr txBox="1"/>
              <p:nvPr userDrawn="1"/>
            </p:nvSpPr>
            <p:spPr>
              <a:xfrm>
                <a:off x="12216278" y="3080825"/>
                <a:ext cx="569387" cy="153888"/>
              </a:xfrm>
              <a:prstGeom prst="rect">
                <a:avLst/>
              </a:prstGeom>
              <a:noFill/>
            </p:spPr>
            <p:txBody>
              <a:bodyPr wrap="square" lIns="0" tIns="0" rIns="0" bIns="0" rtlCol="0" anchor="b" anchorCtr="0">
                <a:spAutoFit/>
              </a:bodyPr>
              <a:lstStyle/>
              <a:p>
                <a:pPr algn="ctr"/>
                <a:r>
                  <a:rPr kumimoji="1" lang="zh-CN" altLang="en-US" sz="1000" dirty="0">
                    <a:solidFill>
                      <a:srgbClr val="1D1D1A"/>
                    </a:solidFill>
                    <a:latin typeface="Microsoft YaHei" panose="020B0503020204020204" pitchFamily="34" charset="-122"/>
                    <a:ea typeface="Microsoft YaHei" panose="020B0503020204020204" pitchFamily="34" charset="-122"/>
                  </a:rPr>
                  <a:t>辅助色</a:t>
                </a:r>
              </a:p>
            </p:txBody>
          </p:sp>
          <p:sp>
            <p:nvSpPr>
              <p:cNvPr id="31" name="矩形 16">
                <a:extLst>
                  <a:ext uri="{FF2B5EF4-FFF2-40B4-BE49-F238E27FC236}">
                    <a16:creationId xmlns:a16="http://schemas.microsoft.com/office/drawing/2014/main" id="{306A7598-C00D-994F-82DA-B39F3C2E0AAD}"/>
                  </a:ext>
                </a:extLst>
              </p:cNvPr>
              <p:cNvSpPr/>
              <p:nvPr userDrawn="1"/>
            </p:nvSpPr>
            <p:spPr>
              <a:xfrm>
                <a:off x="12315640" y="4836793"/>
                <a:ext cx="885201" cy="462672"/>
              </a:xfrm>
              <a:prstGeom prst="rect">
                <a:avLst/>
              </a:prstGeom>
              <a:solidFill>
                <a:srgbClr val="F8B5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248</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181/60</a:t>
                </a:r>
                <a:endParaRPr kumimoji="1" lang="mr-IN" altLang="zh-CN" sz="700" b="1" dirty="0">
                  <a:solidFill>
                    <a:srgbClr val="FFFFFF"/>
                  </a:solidFill>
                  <a:latin typeface="Arial" charset="0"/>
                  <a:ea typeface="Arial" charset="0"/>
                  <a:cs typeface="Arial" charset="0"/>
                </a:endParaRPr>
              </a:p>
            </p:txBody>
          </p:sp>
          <p:sp>
            <p:nvSpPr>
              <p:cNvPr id="32" name="矩形 17">
                <a:extLst>
                  <a:ext uri="{FF2B5EF4-FFF2-40B4-BE49-F238E27FC236}">
                    <a16:creationId xmlns:a16="http://schemas.microsoft.com/office/drawing/2014/main" id="{C1423292-FF2F-A74C-943E-1C3C47534098}"/>
                  </a:ext>
                </a:extLst>
              </p:cNvPr>
              <p:cNvSpPr/>
              <p:nvPr userDrawn="1"/>
            </p:nvSpPr>
            <p:spPr>
              <a:xfrm>
                <a:off x="12315640" y="4319278"/>
                <a:ext cx="885201" cy="462672"/>
              </a:xfrm>
              <a:prstGeom prst="rect">
                <a:avLst/>
              </a:prstGeom>
              <a:solidFill>
                <a:srgbClr val="EB5C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235</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92/1</a:t>
                </a:r>
                <a:endParaRPr kumimoji="1" lang="mr-IN" altLang="zh-CN" sz="700" b="1" dirty="0">
                  <a:solidFill>
                    <a:srgbClr val="FFFFFF"/>
                  </a:solidFill>
                  <a:latin typeface="Arial" charset="0"/>
                  <a:ea typeface="Arial" charset="0"/>
                  <a:cs typeface="Arial" charset="0"/>
                </a:endParaRPr>
              </a:p>
            </p:txBody>
          </p:sp>
          <p:sp>
            <p:nvSpPr>
              <p:cNvPr id="33" name="矩形 18">
                <a:extLst>
                  <a:ext uri="{FF2B5EF4-FFF2-40B4-BE49-F238E27FC236}">
                    <a16:creationId xmlns:a16="http://schemas.microsoft.com/office/drawing/2014/main" id="{2A29AF15-F5C4-A842-A63B-5DBA549CB92F}"/>
                  </a:ext>
                </a:extLst>
              </p:cNvPr>
              <p:cNvSpPr/>
              <p:nvPr userDrawn="1"/>
            </p:nvSpPr>
            <p:spPr>
              <a:xfrm>
                <a:off x="12315636" y="5880294"/>
                <a:ext cx="911019" cy="462672"/>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137/137/137</a:t>
                </a:r>
                <a:endParaRPr kumimoji="1" lang="mr-IN" altLang="zh-CN" sz="700" b="1" dirty="0">
                  <a:solidFill>
                    <a:srgbClr val="FFFFFF"/>
                  </a:solidFill>
                  <a:latin typeface="Arial" charset="0"/>
                  <a:ea typeface="Arial" charset="0"/>
                  <a:cs typeface="Arial" charset="0"/>
                </a:endParaRPr>
              </a:p>
            </p:txBody>
          </p:sp>
          <p:sp>
            <p:nvSpPr>
              <p:cNvPr id="34" name="矩形 19">
                <a:extLst>
                  <a:ext uri="{FF2B5EF4-FFF2-40B4-BE49-F238E27FC236}">
                    <a16:creationId xmlns:a16="http://schemas.microsoft.com/office/drawing/2014/main" id="{E9EA970A-4D36-BC41-B8BE-40DF553320E7}"/>
                  </a:ext>
                </a:extLst>
              </p:cNvPr>
              <p:cNvSpPr/>
              <p:nvPr userDrawn="1"/>
            </p:nvSpPr>
            <p:spPr>
              <a:xfrm>
                <a:off x="12315636" y="5362779"/>
                <a:ext cx="911019" cy="462672"/>
              </a:xfrm>
              <a:prstGeom prst="rect">
                <a:avLst/>
              </a:prstGeom>
              <a:solidFill>
                <a:srgbClr val="23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35/24/21</a:t>
                </a:r>
                <a:endParaRPr kumimoji="1" lang="mr-IN" altLang="zh-CN" sz="700" b="1" dirty="0">
                  <a:solidFill>
                    <a:srgbClr val="FFFFFF"/>
                  </a:solidFill>
                  <a:latin typeface="Arial" charset="0"/>
                  <a:ea typeface="Arial" charset="0"/>
                  <a:cs typeface="Arial" charset="0"/>
                </a:endParaRPr>
              </a:p>
            </p:txBody>
          </p:sp>
          <p:sp>
            <p:nvSpPr>
              <p:cNvPr id="35" name="矩形 22">
                <a:extLst>
                  <a:ext uri="{FF2B5EF4-FFF2-40B4-BE49-F238E27FC236}">
                    <a16:creationId xmlns:a16="http://schemas.microsoft.com/office/drawing/2014/main" id="{14EE21FB-1D92-0241-ABA5-5E9A6AEE0DC8}"/>
                  </a:ext>
                </a:extLst>
              </p:cNvPr>
              <p:cNvSpPr/>
              <p:nvPr userDrawn="1"/>
            </p:nvSpPr>
            <p:spPr>
              <a:xfrm>
                <a:off x="12315636" y="6403948"/>
                <a:ext cx="911019" cy="46267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221</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221/221</a:t>
                </a:r>
                <a:endParaRPr kumimoji="1" lang="mr-IN" altLang="zh-CN" sz="700" b="1" dirty="0">
                  <a:solidFill>
                    <a:srgbClr val="666666"/>
                  </a:solidFill>
                  <a:latin typeface="Arial" charset="0"/>
                  <a:ea typeface="Arial" charset="0"/>
                  <a:cs typeface="Arial" charset="0"/>
                </a:endParaRPr>
              </a:p>
            </p:txBody>
          </p:sp>
          <p:sp>
            <p:nvSpPr>
              <p:cNvPr id="36" name="矩形 12">
                <a:extLst>
                  <a:ext uri="{FF2B5EF4-FFF2-40B4-BE49-F238E27FC236}">
                    <a16:creationId xmlns:a16="http://schemas.microsoft.com/office/drawing/2014/main" id="{883734A3-2645-434A-9DCC-1416B6C687CC}"/>
                  </a:ext>
                </a:extLst>
              </p:cNvPr>
              <p:cNvSpPr/>
              <p:nvPr userDrawn="1"/>
            </p:nvSpPr>
            <p:spPr>
              <a:xfrm>
                <a:off x="13288175" y="3785971"/>
                <a:ext cx="885201" cy="462672"/>
              </a:xfrm>
              <a:prstGeom prst="rect">
                <a:avLst/>
              </a:prstGeom>
              <a:solidFill>
                <a:srgbClr val="E98C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233</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140/128</a:t>
                </a:r>
                <a:endParaRPr kumimoji="1" lang="mr-IN" altLang="zh-CN" sz="7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id="{1FF13552-FB3D-134A-A80A-6CFB35DFE1A1}"/>
                  </a:ext>
                </a:extLst>
              </p:cNvPr>
              <p:cNvSpPr/>
              <p:nvPr userDrawn="1"/>
            </p:nvSpPr>
            <p:spPr>
              <a:xfrm>
                <a:off x="13288175" y="3259312"/>
                <a:ext cx="885201" cy="462672"/>
              </a:xfrm>
              <a:prstGeom prst="rect">
                <a:avLst/>
              </a:prstGeom>
              <a:solidFill>
                <a:srgbClr val="A72126"/>
              </a:solidFill>
              <a:ln>
                <a:solidFill>
                  <a:srgbClr val="9F000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159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0/1</a:t>
                </a:r>
                <a:endParaRPr kumimoji="1" lang="mr-IN" altLang="zh-CN" sz="700" b="1" dirty="0">
                  <a:solidFill>
                    <a:srgbClr val="FFFFFF"/>
                  </a:solidFill>
                  <a:latin typeface="Arial" charset="0"/>
                  <a:ea typeface="Arial" charset="0"/>
                  <a:cs typeface="Arial" charset="0"/>
                </a:endParaRPr>
              </a:p>
            </p:txBody>
          </p:sp>
          <p:sp>
            <p:nvSpPr>
              <p:cNvPr id="38" name="矩形 16">
                <a:extLst>
                  <a:ext uri="{FF2B5EF4-FFF2-40B4-BE49-F238E27FC236}">
                    <a16:creationId xmlns:a16="http://schemas.microsoft.com/office/drawing/2014/main" id="{0A96471B-CB12-1443-B01F-C14C9112C149}"/>
                  </a:ext>
                </a:extLst>
              </p:cNvPr>
              <p:cNvSpPr/>
              <p:nvPr userDrawn="1"/>
            </p:nvSpPr>
            <p:spPr>
              <a:xfrm>
                <a:off x="13288175" y="4836793"/>
                <a:ext cx="885201" cy="462672"/>
              </a:xfrm>
              <a:prstGeom prst="rect">
                <a:avLst/>
              </a:prstGeom>
              <a:solidFill>
                <a:srgbClr val="F5DC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245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220/87</a:t>
                </a:r>
                <a:endParaRPr kumimoji="1" lang="mr-IN" altLang="zh-CN" sz="700" b="1" dirty="0">
                  <a:solidFill>
                    <a:srgbClr val="666666"/>
                  </a:solidFill>
                  <a:latin typeface="Arial" charset="0"/>
                  <a:ea typeface="Arial" charset="0"/>
                  <a:cs typeface="Arial" charset="0"/>
                </a:endParaRPr>
              </a:p>
            </p:txBody>
          </p:sp>
          <p:sp>
            <p:nvSpPr>
              <p:cNvPr id="39" name="矩形 17">
                <a:extLst>
                  <a:ext uri="{FF2B5EF4-FFF2-40B4-BE49-F238E27FC236}">
                    <a16:creationId xmlns:a16="http://schemas.microsoft.com/office/drawing/2014/main" id="{61890D59-CF8B-1449-A836-3A304EC9A907}"/>
                  </a:ext>
                </a:extLst>
              </p:cNvPr>
              <p:cNvSpPr/>
              <p:nvPr userDrawn="1"/>
            </p:nvSpPr>
            <p:spPr>
              <a:xfrm>
                <a:off x="13288175" y="4319278"/>
                <a:ext cx="885201" cy="462672"/>
              </a:xfrm>
              <a:prstGeom prst="rect">
                <a:avLst/>
              </a:prstGeom>
              <a:solidFill>
                <a:srgbClr val="F08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240</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133/0</a:t>
                </a:r>
                <a:endParaRPr kumimoji="1" lang="mr-IN" altLang="zh-CN" sz="700" b="1" dirty="0">
                  <a:solidFill>
                    <a:srgbClr val="FFFFFF"/>
                  </a:solidFill>
                  <a:latin typeface="Arial" charset="0"/>
                  <a:ea typeface="Arial" charset="0"/>
                  <a:cs typeface="Arial" charset="0"/>
                </a:endParaRPr>
              </a:p>
            </p:txBody>
          </p:sp>
          <p:sp>
            <p:nvSpPr>
              <p:cNvPr id="40" name="矩形 18">
                <a:extLst>
                  <a:ext uri="{FF2B5EF4-FFF2-40B4-BE49-F238E27FC236}">
                    <a16:creationId xmlns:a16="http://schemas.microsoft.com/office/drawing/2014/main" id="{0466A1E1-E7C7-FD49-9880-9E44BED19FF5}"/>
                  </a:ext>
                </a:extLst>
              </p:cNvPr>
              <p:cNvSpPr/>
              <p:nvPr userDrawn="1"/>
            </p:nvSpPr>
            <p:spPr>
              <a:xfrm>
                <a:off x="13288171" y="5880294"/>
                <a:ext cx="911019" cy="462672"/>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181</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181/181</a:t>
                </a:r>
                <a:endParaRPr kumimoji="1" lang="mr-IN" altLang="zh-CN" sz="700" b="1" dirty="0">
                  <a:solidFill>
                    <a:srgbClr val="FFFFFF"/>
                  </a:solidFill>
                  <a:latin typeface="Arial" charset="0"/>
                  <a:ea typeface="Arial" charset="0"/>
                  <a:cs typeface="Arial" charset="0"/>
                </a:endParaRPr>
              </a:p>
            </p:txBody>
          </p:sp>
          <p:sp>
            <p:nvSpPr>
              <p:cNvPr id="42" name="矩形 19">
                <a:extLst>
                  <a:ext uri="{FF2B5EF4-FFF2-40B4-BE49-F238E27FC236}">
                    <a16:creationId xmlns:a16="http://schemas.microsoft.com/office/drawing/2014/main" id="{B21AD6AC-1275-0142-A9EA-D77B26CB40EF}"/>
                  </a:ext>
                </a:extLst>
              </p:cNvPr>
              <p:cNvSpPr/>
              <p:nvPr userDrawn="1"/>
            </p:nvSpPr>
            <p:spPr>
              <a:xfrm>
                <a:off x="13288171" y="5362779"/>
                <a:ext cx="911019" cy="462672"/>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FFFFFF"/>
                    </a:solidFill>
                    <a:latin typeface="Arial" charset="0"/>
                    <a:ea typeface="Arial" charset="0"/>
                    <a:cs typeface="Arial" charset="0"/>
                  </a:rPr>
                  <a:t>RGB</a:t>
                </a:r>
                <a:r>
                  <a:rPr kumimoji="1" lang="en-US" altLang="zh-CN" sz="700" b="1" dirty="0">
                    <a:solidFill>
                      <a:srgbClr val="FFFFFF"/>
                    </a:solidFill>
                    <a:latin typeface="Arial" charset="0"/>
                    <a:ea typeface="Arial" charset="0"/>
                    <a:cs typeface="Arial" charset="0"/>
                  </a:rPr>
                  <a:t> 89</a:t>
                </a:r>
                <a:r>
                  <a:rPr kumimoji="1" lang="mr-IN" altLang="zh-CN" sz="700" b="1" dirty="0">
                    <a:solidFill>
                      <a:srgbClr val="FFFFFF"/>
                    </a:solidFill>
                    <a:latin typeface="Arial" charset="0"/>
                    <a:ea typeface="Arial" charset="0"/>
                    <a:cs typeface="Arial" charset="0"/>
                  </a:rPr>
                  <a:t>/</a:t>
                </a:r>
                <a:r>
                  <a:rPr kumimoji="1" lang="en-US" altLang="zh-CN" sz="700" b="1" dirty="0">
                    <a:solidFill>
                      <a:srgbClr val="FFFFFF"/>
                    </a:solidFill>
                    <a:latin typeface="Arial" charset="0"/>
                    <a:ea typeface="Arial" charset="0"/>
                    <a:cs typeface="Arial" charset="0"/>
                  </a:rPr>
                  <a:t>87/87</a:t>
                </a:r>
                <a:endParaRPr kumimoji="1" lang="mr-IN" altLang="zh-CN" sz="700" b="1" dirty="0">
                  <a:solidFill>
                    <a:srgbClr val="FFFFFF"/>
                  </a:solidFill>
                  <a:latin typeface="Arial" charset="0"/>
                  <a:ea typeface="Arial" charset="0"/>
                  <a:cs typeface="Arial" charset="0"/>
                </a:endParaRPr>
              </a:p>
            </p:txBody>
          </p:sp>
          <p:sp>
            <p:nvSpPr>
              <p:cNvPr id="43" name="矩形 22">
                <a:extLst>
                  <a:ext uri="{FF2B5EF4-FFF2-40B4-BE49-F238E27FC236}">
                    <a16:creationId xmlns:a16="http://schemas.microsoft.com/office/drawing/2014/main" id="{238BAC2A-AE09-A84D-875D-8472236D6610}"/>
                  </a:ext>
                </a:extLst>
              </p:cNvPr>
              <p:cNvSpPr/>
              <p:nvPr userDrawn="1"/>
            </p:nvSpPr>
            <p:spPr>
              <a:xfrm>
                <a:off x="13288171" y="6403948"/>
                <a:ext cx="911019" cy="462672"/>
              </a:xfrm>
              <a:prstGeom prst="rect">
                <a:avLst/>
              </a:prstGeom>
              <a:solidFill>
                <a:srgbClr val="FFFFFF"/>
              </a:solidFill>
              <a:ln w="6350">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mr-IN" altLang="zh-CN" sz="700" b="1" dirty="0">
                    <a:solidFill>
                      <a:srgbClr val="666666"/>
                    </a:solidFill>
                    <a:latin typeface="Arial" charset="0"/>
                    <a:ea typeface="Arial" charset="0"/>
                    <a:cs typeface="Arial" charset="0"/>
                  </a:rPr>
                  <a:t>RGB</a:t>
                </a:r>
                <a:r>
                  <a:rPr kumimoji="1" lang="en-US" altLang="zh-CN" sz="700" b="1" dirty="0">
                    <a:solidFill>
                      <a:srgbClr val="666666"/>
                    </a:solidFill>
                    <a:latin typeface="Arial" charset="0"/>
                    <a:ea typeface="Arial" charset="0"/>
                    <a:cs typeface="Arial" charset="0"/>
                  </a:rPr>
                  <a:t> 255</a:t>
                </a:r>
                <a:r>
                  <a:rPr kumimoji="1" lang="mr-IN" altLang="zh-CN" sz="700" b="1" dirty="0">
                    <a:solidFill>
                      <a:srgbClr val="666666"/>
                    </a:solidFill>
                    <a:latin typeface="Arial" charset="0"/>
                    <a:ea typeface="Arial" charset="0"/>
                    <a:cs typeface="Arial" charset="0"/>
                  </a:rPr>
                  <a:t>/</a:t>
                </a:r>
                <a:r>
                  <a:rPr kumimoji="1" lang="en-US" altLang="zh-CN" sz="700" b="1" dirty="0">
                    <a:solidFill>
                      <a:srgbClr val="666666"/>
                    </a:solidFill>
                    <a:latin typeface="Arial" charset="0"/>
                    <a:ea typeface="Arial" charset="0"/>
                    <a:cs typeface="Arial" charset="0"/>
                  </a:rPr>
                  <a:t>255/255</a:t>
                </a:r>
                <a:endParaRPr kumimoji="1" lang="mr-IN" altLang="zh-CN" sz="700" b="1" dirty="0">
                  <a:solidFill>
                    <a:srgbClr val="666666"/>
                  </a:solidFill>
                  <a:latin typeface="Arial" charset="0"/>
                  <a:ea typeface="Arial" charset="0"/>
                  <a:cs typeface="Arial" charset="0"/>
                </a:endParaRPr>
              </a:p>
            </p:txBody>
          </p:sp>
        </p:grpSp>
      </p:grpSp>
      <p:pic>
        <p:nvPicPr>
          <p:cNvPr id="2" name="图片 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95998" y="6321130"/>
            <a:ext cx="1269075" cy="277546"/>
          </a:xfrm>
          <a:prstGeom prst="rect">
            <a:avLst/>
          </a:prstGeom>
        </p:spPr>
      </p:pic>
    </p:spTree>
    <p:extLst>
      <p:ext uri="{BB962C8B-B14F-4D97-AF65-F5344CB8AC3E}">
        <p14:creationId xmlns:p14="http://schemas.microsoft.com/office/powerpoint/2010/main" val="174417567"/>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Lst>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62.jpeg"/><Relationship Id="rId4" Type="http://schemas.openxmlformats.org/officeDocument/2006/relationships/image" Target="../media/image61.jpe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17.png"/><Relationship Id="rId10" Type="http://schemas.openxmlformats.org/officeDocument/2006/relationships/image" Target="../media/image48.png"/><Relationship Id="rId4" Type="http://schemas.openxmlformats.org/officeDocument/2006/relationships/image" Target="../media/image16.png"/><Relationship Id="rId9"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8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85.png"/><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png"/><Relationship Id="rId12"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19.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99.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91.png"/><Relationship Id="rId7"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2.png"/><Relationship Id="rId9" Type="http://schemas.openxmlformats.org/officeDocument/2006/relationships/image" Target="../media/image103.png"/></Relationships>
</file>

<file path=ppt/slides/_rels/slide2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06.png"/></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1.png"/><Relationship Id="rId3" Type="http://schemas.openxmlformats.org/officeDocument/2006/relationships/image" Target="../media/image114.png"/><Relationship Id="rId7" Type="http://schemas.openxmlformats.org/officeDocument/2006/relationships/image" Target="../media/image20.png"/><Relationship Id="rId12" Type="http://schemas.openxmlformats.org/officeDocument/2006/relationships/image" Target="../media/image120.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19.png"/><Relationship Id="rId5" Type="http://schemas.openxmlformats.org/officeDocument/2006/relationships/image" Target="../media/image116.png"/><Relationship Id="rId10" Type="http://schemas.openxmlformats.org/officeDocument/2006/relationships/image" Target="../media/image118.png"/><Relationship Id="rId4" Type="http://schemas.openxmlformats.org/officeDocument/2006/relationships/image" Target="../media/image115.png"/><Relationship Id="rId9" Type="http://schemas.openxmlformats.org/officeDocument/2006/relationships/image" Target="../media/image117.png"/></Relationships>
</file>

<file path=ppt/slides/_rels/slide28.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emf"/><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emf"/><Relationship Id="rId2" Type="http://schemas.openxmlformats.org/officeDocument/2006/relationships/notesSlide" Target="../notesSlides/notesSlide17.xml"/><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emf"/><Relationship Id="rId15" Type="http://schemas.openxmlformats.org/officeDocument/2006/relationships/image" Target="../media/image13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s>
</file>

<file path=ppt/slides/_rels/slide2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23.png"/><Relationship Id="rId4" Type="http://schemas.openxmlformats.org/officeDocument/2006/relationships/image" Target="../media/image29.png"/><Relationship Id="rId9"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4.xml"/><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jpeg"/><Relationship Id="rId1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ctrTitle"/>
          </p:nvPr>
        </p:nvSpPr>
        <p:spPr>
          <a:xfrm>
            <a:off x="898996" y="907092"/>
            <a:ext cx="11020102" cy="690255"/>
          </a:xfrm>
        </p:spPr>
        <p:txBody>
          <a:bodyPr>
            <a:noAutofit/>
          </a:bodyPr>
          <a:lstStyle/>
          <a:p>
            <a:r>
              <a:rPr lang="zh-CN" altLang="en-US" dirty="0"/>
              <a:t>华为视讯</a:t>
            </a:r>
            <a:r>
              <a:rPr lang="en-US" altLang="zh-CN" dirty="0"/>
              <a:t>RSE8800A 4K</a:t>
            </a:r>
            <a:r>
              <a:rPr lang="zh-CN" altLang="en-US" dirty="0"/>
              <a:t>录播引擎技术主打胶片</a:t>
            </a:r>
            <a:r>
              <a:rPr lang="en-US" altLang="zh-CN" dirty="0"/>
              <a:t>-</a:t>
            </a:r>
            <a:r>
              <a:rPr lang="zh-CN" altLang="en-US" dirty="0"/>
              <a:t>南京德视伟业</a:t>
            </a:r>
          </a:p>
        </p:txBody>
      </p:sp>
      <p:sp>
        <p:nvSpPr>
          <p:cNvPr id="6" name="Text Placeholder 7">
            <a:extLst>
              <a:ext uri="{FF2B5EF4-FFF2-40B4-BE49-F238E27FC236}">
                <a16:creationId xmlns:a16="http://schemas.microsoft.com/office/drawing/2014/main" id="{7F3DB8AC-5DE9-5548-8697-C9055F7FFCCB}"/>
              </a:ext>
            </a:extLst>
          </p:cNvPr>
          <p:cNvSpPr>
            <a:spLocks noGrp="1"/>
          </p:cNvSpPr>
          <p:nvPr>
            <p:ph type="body" sz="quarter" idx="10"/>
          </p:nvPr>
        </p:nvSpPr>
        <p:spPr/>
        <p:txBody>
          <a:bodyPr/>
          <a:lstStyle/>
          <a:p>
            <a:r>
              <a:rPr lang="zh-CN" altLang="en-US" dirty="0"/>
              <a:t>智能协作营销运作</a:t>
            </a:r>
            <a:endParaRPr lang="en-US" dirty="0"/>
          </a:p>
        </p:txBody>
      </p:sp>
      <p:sp>
        <p:nvSpPr>
          <p:cNvPr id="4" name="Text Placeholder 3">
            <a:extLst>
              <a:ext uri="{FF2B5EF4-FFF2-40B4-BE49-F238E27FC236}">
                <a16:creationId xmlns:a16="http://schemas.microsoft.com/office/drawing/2014/main" id="{AF19B9EA-773D-FD4C-8380-847E27C61BE5}"/>
              </a:ext>
            </a:extLst>
          </p:cNvPr>
          <p:cNvSpPr txBox="1">
            <a:spLocks/>
          </p:cNvSpPr>
          <p:nvPr/>
        </p:nvSpPr>
        <p:spPr>
          <a:xfrm>
            <a:off x="948808" y="6264112"/>
            <a:ext cx="2606870" cy="136693"/>
          </a:xfrm>
          <a:prstGeom prst="rect">
            <a:avLst/>
          </a:prstGeom>
        </p:spPr>
        <p:txBody>
          <a:bodyPr vert="horz" lIns="0" tIns="0" rIns="0" bIns="0" rtlCol="0">
            <a:noAutofit/>
          </a:bodyPr>
          <a:ls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a:lstStyle>
          <a:p>
            <a:pPr>
              <a:lnSpc>
                <a:spcPct val="100000"/>
              </a:lnSpc>
            </a:pPr>
            <a:r>
              <a:rPr kumimoji="1" lang="en-US" altLang="zh-CN" sz="1000" dirty="0"/>
              <a:t>Security Level:</a:t>
            </a:r>
            <a:endParaRPr lang="en-US" sz="1000" dirty="0"/>
          </a:p>
        </p:txBody>
      </p:sp>
    </p:spTree>
    <p:extLst>
      <p:ext uri="{BB962C8B-B14F-4D97-AF65-F5344CB8AC3E}">
        <p14:creationId xmlns:p14="http://schemas.microsoft.com/office/powerpoint/2010/main" val="3632952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4925" y="2304106"/>
            <a:ext cx="2789693" cy="1859972"/>
          </a:xfrm>
          <a:prstGeom prst="rect">
            <a:avLst/>
          </a:prstGeom>
          <a:ln>
            <a:noFill/>
          </a:ln>
          <a:effectLst>
            <a:softEdge rad="112500"/>
          </a:effectLst>
        </p:spPr>
      </p:pic>
      <p:sp>
        <p:nvSpPr>
          <p:cNvPr id="103" name="副标题 1"/>
          <p:cNvSpPr txBox="1">
            <a:spLocks/>
          </p:cNvSpPr>
          <p:nvPr/>
        </p:nvSpPr>
        <p:spPr>
          <a:xfrm>
            <a:off x="879974" y="447526"/>
            <a:ext cx="10740640" cy="468311"/>
          </a:xfrm>
          <a:prstGeom prst="rect">
            <a:avLst/>
          </a:prstGeom>
        </p:spPr>
        <p:txBody>
          <a:bodyPr lIns="0" tIns="0" rIns="0" bIns="0" anchor="t">
            <a:normAutofit/>
          </a:bodyPr>
          <a:lstStyle>
            <a:lvl1pPr marL="0" indent="0" algn="l" defTabSz="1187323" rtl="0" eaLnBrk="1" latinLnBrk="0" hangingPunct="1">
              <a:lnSpc>
                <a:spcPts val="3429"/>
              </a:lnSpc>
              <a:spcBef>
                <a:spcPts val="0"/>
              </a:spcBef>
              <a:buFont typeface="Arial" panose="020B0604020202020204" pitchFamily="34" charset="0"/>
              <a:buNone/>
              <a:defRPr sz="3199" kern="1200" baseline="0">
                <a:solidFill>
                  <a:schemeClr val="tx1"/>
                </a:solidFill>
                <a:latin typeface="Microsoft YaHei" panose="020B0503020204020204" pitchFamily="34" charset="-122"/>
                <a:ea typeface="Microsoft YaHei" panose="020B0503020204020204" pitchFamily="34" charset="-122"/>
                <a:cs typeface="+mn-cs"/>
              </a:defRPr>
            </a:lvl1pPr>
            <a:lvl2pPr marL="593662" indent="0" algn="ctr" defTabSz="1187323" rtl="0" eaLnBrk="1" latinLnBrk="0" hangingPunct="1">
              <a:lnSpc>
                <a:spcPct val="90000"/>
              </a:lnSpc>
              <a:spcBef>
                <a:spcPts val="650"/>
              </a:spcBef>
              <a:buFont typeface="Arial" panose="020B0604020202020204" pitchFamily="34" charset="0"/>
              <a:buNone/>
              <a:defRPr sz="2597" kern="1200">
                <a:solidFill>
                  <a:schemeClr val="tx1"/>
                </a:solidFill>
                <a:latin typeface="+mn-lt"/>
                <a:ea typeface="+mn-ea"/>
                <a:cs typeface="+mn-cs"/>
              </a:defRPr>
            </a:lvl2pPr>
            <a:lvl3pPr marL="1187323" indent="0" algn="ctr" defTabSz="1187323" rtl="0" eaLnBrk="1" latinLnBrk="0" hangingPunct="1">
              <a:lnSpc>
                <a:spcPct val="90000"/>
              </a:lnSpc>
              <a:spcBef>
                <a:spcPts val="650"/>
              </a:spcBef>
              <a:buFont typeface="Arial" panose="020B0604020202020204" pitchFamily="34" charset="0"/>
              <a:buNone/>
              <a:defRPr sz="2337" kern="1200">
                <a:solidFill>
                  <a:schemeClr val="tx1"/>
                </a:solidFill>
                <a:latin typeface="+mn-lt"/>
                <a:ea typeface="+mn-ea"/>
                <a:cs typeface="+mn-cs"/>
              </a:defRPr>
            </a:lvl3pPr>
            <a:lvl4pPr marL="1780986" indent="0" algn="ctr" defTabSz="1187323" rtl="0" eaLnBrk="1" latinLnBrk="0" hangingPunct="1">
              <a:lnSpc>
                <a:spcPct val="90000"/>
              </a:lnSpc>
              <a:spcBef>
                <a:spcPts val="650"/>
              </a:spcBef>
              <a:buFont typeface="Arial" panose="020B0604020202020204" pitchFamily="34" charset="0"/>
              <a:buNone/>
              <a:defRPr sz="2078" kern="1200">
                <a:solidFill>
                  <a:schemeClr val="tx1"/>
                </a:solidFill>
                <a:latin typeface="+mn-lt"/>
                <a:ea typeface="+mn-ea"/>
                <a:cs typeface="+mn-cs"/>
              </a:defRPr>
            </a:lvl4pPr>
            <a:lvl5pPr marL="2374648" indent="0" algn="ctr" defTabSz="1187323" rtl="0" eaLnBrk="1" latinLnBrk="0" hangingPunct="1">
              <a:lnSpc>
                <a:spcPct val="90000"/>
              </a:lnSpc>
              <a:spcBef>
                <a:spcPts val="650"/>
              </a:spcBef>
              <a:buFont typeface="Arial" panose="020B0604020202020204" pitchFamily="34" charset="0"/>
              <a:buNone/>
              <a:defRPr sz="2078" kern="1200">
                <a:solidFill>
                  <a:schemeClr val="tx1"/>
                </a:solidFill>
                <a:latin typeface="+mn-lt"/>
                <a:ea typeface="+mn-ea"/>
                <a:cs typeface="+mn-cs"/>
              </a:defRPr>
            </a:lvl5pPr>
            <a:lvl6pPr marL="2968309" indent="0" algn="ctr" defTabSz="1187323" rtl="0" eaLnBrk="1" latinLnBrk="0" hangingPunct="1">
              <a:lnSpc>
                <a:spcPct val="90000"/>
              </a:lnSpc>
              <a:spcBef>
                <a:spcPts val="650"/>
              </a:spcBef>
              <a:buFont typeface="Arial" panose="020B0604020202020204" pitchFamily="34" charset="0"/>
              <a:buNone/>
              <a:defRPr sz="2078" kern="1200">
                <a:solidFill>
                  <a:schemeClr val="tx1"/>
                </a:solidFill>
                <a:latin typeface="+mn-lt"/>
                <a:ea typeface="+mn-ea"/>
                <a:cs typeface="+mn-cs"/>
              </a:defRPr>
            </a:lvl6pPr>
            <a:lvl7pPr marL="3561971" indent="0" algn="ctr" defTabSz="1187323" rtl="0" eaLnBrk="1" latinLnBrk="0" hangingPunct="1">
              <a:lnSpc>
                <a:spcPct val="90000"/>
              </a:lnSpc>
              <a:spcBef>
                <a:spcPts val="650"/>
              </a:spcBef>
              <a:buFont typeface="Arial" panose="020B0604020202020204" pitchFamily="34" charset="0"/>
              <a:buNone/>
              <a:defRPr sz="2078" kern="1200">
                <a:solidFill>
                  <a:schemeClr val="tx1"/>
                </a:solidFill>
                <a:latin typeface="+mn-lt"/>
                <a:ea typeface="+mn-ea"/>
                <a:cs typeface="+mn-cs"/>
              </a:defRPr>
            </a:lvl7pPr>
            <a:lvl8pPr marL="4155634" indent="0" algn="ctr" defTabSz="1187323" rtl="0" eaLnBrk="1" latinLnBrk="0" hangingPunct="1">
              <a:lnSpc>
                <a:spcPct val="90000"/>
              </a:lnSpc>
              <a:spcBef>
                <a:spcPts val="650"/>
              </a:spcBef>
              <a:buFont typeface="Arial" panose="020B0604020202020204" pitchFamily="34" charset="0"/>
              <a:buNone/>
              <a:defRPr sz="2078" kern="1200">
                <a:solidFill>
                  <a:schemeClr val="tx1"/>
                </a:solidFill>
                <a:latin typeface="+mn-lt"/>
                <a:ea typeface="+mn-ea"/>
                <a:cs typeface="+mn-cs"/>
              </a:defRPr>
            </a:lvl8pPr>
            <a:lvl9pPr marL="4749295" indent="0" algn="ctr" defTabSz="1187323" rtl="0" eaLnBrk="1" latinLnBrk="0" hangingPunct="1">
              <a:lnSpc>
                <a:spcPct val="90000"/>
              </a:lnSpc>
              <a:spcBef>
                <a:spcPts val="650"/>
              </a:spcBef>
              <a:buFont typeface="Arial" panose="020B0604020202020204" pitchFamily="34" charset="0"/>
              <a:buNone/>
              <a:defRPr sz="2078" kern="1200">
                <a:solidFill>
                  <a:schemeClr val="tx1"/>
                </a:solidFill>
                <a:latin typeface="+mn-lt"/>
                <a:ea typeface="+mn-ea"/>
                <a:cs typeface="+mn-cs"/>
              </a:defRPr>
            </a:lvl9pPr>
          </a:lstStyle>
          <a:p>
            <a:r>
              <a:rPr lang="en-US" altLang="zh-CN" dirty="0">
                <a:solidFill>
                  <a:srgbClr val="1D1D1A"/>
                </a:solidFill>
                <a:latin typeface="微软雅黑" panose="020B0503020204020204" pitchFamily="34" charset="-122"/>
                <a:ea typeface="微软雅黑" panose="020B0503020204020204" pitchFamily="34" charset="-122"/>
              </a:rPr>
              <a:t>4K</a:t>
            </a:r>
            <a:r>
              <a:rPr lang="zh-CN" altLang="en-US" dirty="0">
                <a:solidFill>
                  <a:srgbClr val="1D1D1A"/>
                </a:solidFill>
                <a:latin typeface="微软雅黑" panose="020B0503020204020204" pitchFamily="34" charset="-122"/>
                <a:ea typeface="微软雅黑" panose="020B0503020204020204" pitchFamily="34" charset="-122"/>
              </a:rPr>
              <a:t>录播 超清体验</a:t>
            </a:r>
          </a:p>
        </p:txBody>
      </p:sp>
      <p:grpSp>
        <p:nvGrpSpPr>
          <p:cNvPr id="206" name="组合 205"/>
          <p:cNvGrpSpPr/>
          <p:nvPr/>
        </p:nvGrpSpPr>
        <p:grpSpPr>
          <a:xfrm>
            <a:off x="464073" y="351655"/>
            <a:ext cx="259057" cy="596822"/>
            <a:chOff x="464073" y="351655"/>
            <a:chExt cx="259057" cy="596822"/>
          </a:xfrm>
        </p:grpSpPr>
        <p:sp>
          <p:nvSpPr>
            <p:cNvPr id="212" name="矩形 211"/>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213" name="矩形 212"/>
            <p:cNvSpPr/>
            <p:nvPr/>
          </p:nvSpPr>
          <p:spPr>
            <a:xfrm>
              <a:off x="464073" y="351655"/>
              <a:ext cx="63492" cy="596822"/>
            </a:xfrm>
            <a:prstGeom prst="rect">
              <a:avLst/>
            </a:prstGeom>
            <a:solidFill>
              <a:srgbClr val="A1A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grpSp>
        <p:nvGrpSpPr>
          <p:cNvPr id="6" name="组合 5"/>
          <p:cNvGrpSpPr/>
          <p:nvPr/>
        </p:nvGrpSpPr>
        <p:grpSpPr>
          <a:xfrm>
            <a:off x="486786" y="1349428"/>
            <a:ext cx="7401259" cy="3612533"/>
            <a:chOff x="495819" y="1613604"/>
            <a:chExt cx="7401259" cy="3612533"/>
          </a:xfrm>
        </p:grpSpPr>
        <p:grpSp>
          <p:nvGrpSpPr>
            <p:cNvPr id="8" name="组合 7"/>
            <p:cNvGrpSpPr/>
            <p:nvPr/>
          </p:nvGrpSpPr>
          <p:grpSpPr>
            <a:xfrm>
              <a:off x="495819" y="1613604"/>
              <a:ext cx="7401259" cy="3557847"/>
              <a:chOff x="606662" y="2261552"/>
              <a:chExt cx="4773431" cy="2396712"/>
            </a:xfrm>
          </p:grpSpPr>
          <p:pic>
            <p:nvPicPr>
              <p:cNvPr id="9" name="图片 8" descr="6847831_1.jpg"/>
              <p:cNvPicPr>
                <a:picLocks noChangeAspect="1"/>
              </p:cNvPicPr>
              <p:nvPr/>
            </p:nvPicPr>
            <p:blipFill>
              <a:blip r:embed="rId3" cstate="print">
                <a:lum bright="10000" contrast="10000"/>
              </a:blip>
              <a:stretch>
                <a:fillRect/>
              </a:stretch>
            </p:blipFill>
            <p:spPr>
              <a:xfrm>
                <a:off x="606662" y="2261552"/>
                <a:ext cx="4773431" cy="2391967"/>
              </a:xfrm>
              <a:prstGeom prst="rect">
                <a:avLst/>
              </a:prstGeom>
            </p:spPr>
          </p:pic>
          <p:sp>
            <p:nvSpPr>
              <p:cNvPr id="10" name="矩形 9"/>
              <p:cNvSpPr/>
              <p:nvPr/>
            </p:nvSpPr>
            <p:spPr>
              <a:xfrm>
                <a:off x="612475" y="2273768"/>
                <a:ext cx="4761793" cy="2384496"/>
              </a:xfrm>
              <a:prstGeom prst="rect">
                <a:avLst/>
              </a:prstGeom>
              <a:ln w="19050" cmpd="sng">
                <a:solidFill>
                  <a:srgbClr val="FFFFFF">
                    <a:lumMod val="85000"/>
                  </a:srgbClr>
                </a:solid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11" name="图片 10" descr="6847831_1.jpg"/>
              <p:cNvPicPr>
                <a:picLocks noChangeAspect="1"/>
              </p:cNvPicPr>
              <p:nvPr/>
            </p:nvPicPr>
            <p:blipFill>
              <a:blip r:embed="rId4" cstate="screen">
                <a:lum/>
                <a:extLst>
                  <a:ext uri="{28A0092B-C50C-407E-A947-70E740481C1C}">
                    <a14:useLocalDpi xmlns:a14="http://schemas.microsoft.com/office/drawing/2010/main"/>
                  </a:ext>
                </a:extLst>
              </a:blip>
              <a:srcRect/>
              <a:stretch>
                <a:fillRect/>
              </a:stretch>
            </p:blipFill>
            <p:spPr>
              <a:xfrm>
                <a:off x="2727301" y="3228231"/>
                <a:ext cx="2639833" cy="1407381"/>
              </a:xfrm>
              <a:prstGeom prst="rect">
                <a:avLst/>
              </a:prstGeom>
            </p:spPr>
          </p:pic>
          <p:pic>
            <p:nvPicPr>
              <p:cNvPr id="12" name="图片 11" descr="6847831_1.jpg"/>
              <p:cNvPicPr>
                <a:picLocks noChangeAspect="1"/>
              </p:cNvPicPr>
              <p:nvPr/>
            </p:nvPicPr>
            <p:blipFill>
              <a:blip r:embed="rId5" cstate="screen">
                <a:lum bright="-10000" contrast="-10000"/>
                <a:extLst>
                  <a:ext uri="{28A0092B-C50C-407E-A947-70E740481C1C}">
                    <a14:useLocalDpi xmlns:a14="http://schemas.microsoft.com/office/drawing/2010/main"/>
                  </a:ext>
                </a:extLst>
              </a:blip>
              <a:srcRect/>
              <a:stretch>
                <a:fillRect/>
              </a:stretch>
            </p:blipFill>
            <p:spPr>
              <a:xfrm>
                <a:off x="3967711" y="3729158"/>
                <a:ext cx="1391478" cy="914400"/>
              </a:xfrm>
              <a:prstGeom prst="rect">
                <a:avLst/>
              </a:prstGeom>
            </p:spPr>
          </p:pic>
          <p:sp>
            <p:nvSpPr>
              <p:cNvPr id="13" name="矩形 12"/>
              <p:cNvSpPr/>
              <p:nvPr/>
            </p:nvSpPr>
            <p:spPr>
              <a:xfrm>
                <a:off x="3976776" y="3717985"/>
                <a:ext cx="1388865" cy="916551"/>
              </a:xfrm>
              <a:prstGeom prst="rect">
                <a:avLst/>
              </a:prstGeom>
              <a:ln w="19050" cmpd="sng">
                <a:solidFill>
                  <a:srgbClr val="FFFFFF">
                    <a:lumMod val="85000"/>
                  </a:srgbClr>
                </a:solid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矩形 13"/>
              <p:cNvSpPr/>
              <p:nvPr/>
            </p:nvSpPr>
            <p:spPr>
              <a:xfrm>
                <a:off x="2725946" y="3235805"/>
                <a:ext cx="2648321" cy="1408258"/>
              </a:xfrm>
              <a:prstGeom prst="rect">
                <a:avLst/>
              </a:prstGeom>
              <a:ln w="19050" cmpd="sng">
                <a:solidFill>
                  <a:srgbClr val="FFFFFF">
                    <a:lumMod val="85000"/>
                  </a:srgbClr>
                </a:solid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4" name="文本框 3"/>
            <p:cNvSpPr txBox="1"/>
            <p:nvPr/>
          </p:nvSpPr>
          <p:spPr>
            <a:xfrm>
              <a:off x="5713894" y="4697787"/>
              <a:ext cx="1371600" cy="528350"/>
            </a:xfrm>
            <a:prstGeom prst="rect">
              <a:avLst/>
            </a:prstGeom>
            <a:noFill/>
          </p:spPr>
          <p:txBody>
            <a:bodyPr wrap="square" rtlCol="0">
              <a:spAutoFit/>
            </a:bodyPr>
            <a:lstStyle/>
            <a:p>
              <a:pPr algn="l">
                <a:lnSpc>
                  <a:spcPts val="3440"/>
                </a:lnSpc>
              </a:pPr>
              <a:r>
                <a:rPr lang="en-US" altLang="zh-CN" sz="1200" b="1" dirty="0">
                  <a:solidFill>
                    <a:srgbClr val="C00000"/>
                  </a:solidFill>
                  <a:latin typeface="Microsoft YaHei" panose="020B0503020204020204" pitchFamily="34" charset="-122"/>
                  <a:ea typeface="Microsoft YaHei" panose="020B0503020204020204" pitchFamily="34" charset="-122"/>
                </a:rPr>
                <a:t>720P</a:t>
              </a:r>
              <a:endParaRPr lang="zh-CN" altLang="en-US" sz="1200" b="1" dirty="0">
                <a:solidFill>
                  <a:srgbClr val="C00000"/>
                </a:solidFill>
                <a:latin typeface="Microsoft YaHei" panose="020B0503020204020204" pitchFamily="34" charset="-122"/>
                <a:ea typeface="Microsoft YaHei" panose="020B0503020204020204" pitchFamily="34" charset="-122"/>
              </a:endParaRPr>
            </a:p>
          </p:txBody>
        </p:sp>
        <p:sp>
          <p:nvSpPr>
            <p:cNvPr id="17" name="文本框 16"/>
            <p:cNvSpPr txBox="1"/>
            <p:nvPr/>
          </p:nvSpPr>
          <p:spPr>
            <a:xfrm>
              <a:off x="3799702" y="4697787"/>
              <a:ext cx="1371600" cy="528350"/>
            </a:xfrm>
            <a:prstGeom prst="rect">
              <a:avLst/>
            </a:prstGeom>
            <a:noFill/>
          </p:spPr>
          <p:txBody>
            <a:bodyPr wrap="square" rtlCol="0">
              <a:spAutoFit/>
            </a:bodyPr>
            <a:lstStyle/>
            <a:p>
              <a:pPr algn="l">
                <a:lnSpc>
                  <a:spcPts val="3440"/>
                </a:lnSpc>
              </a:pPr>
              <a:r>
                <a:rPr lang="en-US" altLang="zh-CN" sz="1200" b="1" dirty="0">
                  <a:solidFill>
                    <a:srgbClr val="C00000"/>
                  </a:solidFill>
                  <a:latin typeface="Microsoft YaHei" panose="020B0503020204020204" pitchFamily="34" charset="-122"/>
                  <a:ea typeface="Microsoft YaHei" panose="020B0503020204020204" pitchFamily="34" charset="-122"/>
                </a:rPr>
                <a:t>1080P</a:t>
              </a:r>
              <a:endParaRPr lang="zh-CN" altLang="en-US" sz="1200" b="1" dirty="0">
                <a:solidFill>
                  <a:srgbClr val="C00000"/>
                </a:solidFill>
                <a:latin typeface="Microsoft YaHei" panose="020B0503020204020204" pitchFamily="34" charset="-122"/>
                <a:ea typeface="Microsoft YaHei" panose="020B0503020204020204" pitchFamily="34" charset="-122"/>
              </a:endParaRPr>
            </a:p>
          </p:txBody>
        </p:sp>
        <p:sp>
          <p:nvSpPr>
            <p:cNvPr id="18" name="文本框 17"/>
            <p:cNvSpPr txBox="1"/>
            <p:nvPr/>
          </p:nvSpPr>
          <p:spPr>
            <a:xfrm>
              <a:off x="504832" y="4661235"/>
              <a:ext cx="1371600" cy="528350"/>
            </a:xfrm>
            <a:prstGeom prst="rect">
              <a:avLst/>
            </a:prstGeom>
            <a:noFill/>
          </p:spPr>
          <p:txBody>
            <a:bodyPr wrap="square" rtlCol="0">
              <a:spAutoFit/>
            </a:bodyPr>
            <a:lstStyle/>
            <a:p>
              <a:pPr algn="l">
                <a:lnSpc>
                  <a:spcPts val="3440"/>
                </a:lnSpc>
              </a:pPr>
              <a:r>
                <a:rPr lang="en-US" altLang="zh-CN" sz="1200" b="1" dirty="0">
                  <a:solidFill>
                    <a:srgbClr val="C00000"/>
                  </a:solidFill>
                  <a:latin typeface="Microsoft YaHei" panose="020B0503020204020204" pitchFamily="34" charset="-122"/>
                  <a:ea typeface="Microsoft YaHei" panose="020B0503020204020204" pitchFamily="34" charset="-122"/>
                </a:rPr>
                <a:t>4K</a:t>
              </a:r>
              <a:endParaRPr lang="zh-CN" altLang="en-US" sz="1200" b="1" dirty="0">
                <a:solidFill>
                  <a:srgbClr val="C00000"/>
                </a:solidFill>
                <a:latin typeface="Microsoft YaHei" panose="020B0503020204020204" pitchFamily="34" charset="-122"/>
                <a:ea typeface="Microsoft YaHei" panose="020B0503020204020204" pitchFamily="34" charset="-122"/>
              </a:endParaRPr>
            </a:p>
          </p:txBody>
        </p:sp>
      </p:grpSp>
      <p:pic>
        <p:nvPicPr>
          <p:cNvPr id="23"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55633" y="2984560"/>
            <a:ext cx="919292" cy="265984"/>
          </a:xfrm>
          <a:prstGeom prst="rect">
            <a:avLst/>
          </a:prstGeom>
          <a:noFill/>
          <a:ln w="9525">
            <a:noFill/>
            <a:miter lim="800000"/>
            <a:headEnd/>
            <a:tailEnd/>
          </a:ln>
        </p:spPr>
      </p:pic>
      <p:sp>
        <p:nvSpPr>
          <p:cNvPr id="16" name="矩形 15"/>
          <p:cNvSpPr/>
          <p:nvPr/>
        </p:nvSpPr>
        <p:spPr>
          <a:xfrm>
            <a:off x="3182702" y="5550622"/>
            <a:ext cx="5431295" cy="794064"/>
          </a:xfrm>
          <a:prstGeom prst="rect">
            <a:avLst/>
          </a:prstGeom>
        </p:spPr>
        <p:txBody>
          <a:bodyPr wrap="none">
            <a:spAutoFit/>
          </a:bodyPr>
          <a:lstStyle/>
          <a:p>
            <a:pPr defTabSz="914248">
              <a:spcBef>
                <a:spcPct val="20000"/>
              </a:spcBef>
              <a:defRPr/>
            </a:pPr>
            <a:r>
              <a:rPr lang="zh-CN" altLang="en-US" sz="2400" b="1" dirty="0">
                <a:solidFill>
                  <a:srgbClr val="C00000"/>
                </a:solidFill>
                <a:latin typeface="微软雅黑" panose="020B0503020204020204" pitchFamily="34" charset="-122"/>
                <a:ea typeface="微软雅黑" panose="020B0503020204020204" pitchFamily="34" charset="-122"/>
              </a:rPr>
              <a:t>高</a:t>
            </a:r>
            <a:r>
              <a:rPr lang="zh-CN" altLang="en-US" b="1" dirty="0">
                <a:solidFill>
                  <a:srgbClr val="C00000"/>
                </a:solidFill>
                <a:latin typeface="微软雅黑" panose="020B0503020204020204" pitchFamily="34" charset="-122"/>
                <a:ea typeface="微软雅黑" panose="020B0503020204020204" pitchFamily="34" charset="-122"/>
              </a:rPr>
              <a:t>压缩</a:t>
            </a:r>
            <a:r>
              <a:rPr lang="zh-CN" altLang="en-US" sz="2400" b="1" dirty="0">
                <a:solidFill>
                  <a:srgbClr val="C00000"/>
                </a:solidFill>
                <a:latin typeface="微软雅黑" panose="020B0503020204020204" pitchFamily="34" charset="-122"/>
                <a:ea typeface="微软雅黑" panose="020B0503020204020204" pitchFamily="34" charset="-122"/>
              </a:rPr>
              <a:t>低</a:t>
            </a:r>
            <a:r>
              <a:rPr lang="zh-CN" altLang="en-US" b="1" dirty="0">
                <a:solidFill>
                  <a:srgbClr val="C00000"/>
                </a:solidFill>
                <a:latin typeface="微软雅黑" panose="020B0503020204020204" pitchFamily="34" charset="-122"/>
                <a:ea typeface="微软雅黑" panose="020B0503020204020204" pitchFamily="34" charset="-122"/>
              </a:rPr>
              <a:t>带宽极致体验         </a:t>
            </a:r>
            <a:r>
              <a:rPr lang="en-US" altLang="zh-CN" sz="2400" b="1" dirty="0">
                <a:solidFill>
                  <a:srgbClr val="C00000"/>
                </a:solidFill>
                <a:latin typeface="微软雅黑" pitchFamily="34" charset="-122"/>
                <a:ea typeface="微软雅黑" pitchFamily="34" charset="-122"/>
                <a:cs typeface="Calibri" pitchFamily="34" charset="0"/>
              </a:rPr>
              <a:t>4K</a:t>
            </a:r>
            <a:r>
              <a:rPr lang="zh-CN" altLang="en-US" b="1" dirty="0">
                <a:solidFill>
                  <a:srgbClr val="C00000"/>
                </a:solidFill>
                <a:latin typeface="微软雅黑" pitchFamily="34" charset="-122"/>
                <a:ea typeface="微软雅黑" pitchFamily="34" charset="-122"/>
                <a:cs typeface="Calibri" pitchFamily="34" charset="0"/>
              </a:rPr>
              <a:t>录制 </a:t>
            </a:r>
            <a:r>
              <a:rPr lang="zh-CN" altLang="en-US" sz="2400" b="1" dirty="0">
                <a:solidFill>
                  <a:srgbClr val="C00000"/>
                </a:solidFill>
                <a:latin typeface="微软雅黑" pitchFamily="34" charset="-122"/>
                <a:ea typeface="微软雅黑" pitchFamily="34" charset="-122"/>
                <a:cs typeface="Calibri" pitchFamily="34" charset="0"/>
              </a:rPr>
              <a:t>纤毫</a:t>
            </a:r>
            <a:r>
              <a:rPr lang="zh-CN" altLang="en-US" b="1" dirty="0">
                <a:solidFill>
                  <a:srgbClr val="C00000"/>
                </a:solidFill>
                <a:latin typeface="微软雅黑" pitchFamily="34" charset="-122"/>
                <a:ea typeface="微软雅黑" pitchFamily="34" charset="-122"/>
                <a:cs typeface="Calibri" pitchFamily="34" charset="0"/>
              </a:rPr>
              <a:t>展现</a:t>
            </a:r>
            <a:endParaRPr lang="en-US" altLang="zh-CN" b="1" dirty="0">
              <a:solidFill>
                <a:srgbClr val="C00000"/>
              </a:solidFill>
              <a:latin typeface="微软雅黑" pitchFamily="34" charset="-122"/>
              <a:ea typeface="微软雅黑" pitchFamily="34" charset="-122"/>
              <a:cs typeface="Calibri" pitchFamily="34" charset="0"/>
            </a:endParaRPr>
          </a:p>
          <a:p>
            <a:pPr lvl="0" defTabSz="914248">
              <a:spcBef>
                <a:spcPct val="20000"/>
              </a:spcBef>
              <a:defRPr/>
            </a:pPr>
            <a:endParaRPr lang="en-US" altLang="zh-CN" b="1"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60295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a:xfrm>
            <a:off x="872050" y="407739"/>
            <a:ext cx="10740640" cy="492343"/>
          </a:xfrm>
        </p:spPr>
        <p:txBody>
          <a:bodyPr/>
          <a:lstStyle/>
          <a:p>
            <a:r>
              <a:rPr lang="zh-CN" altLang="en-US" dirty="0"/>
              <a:t>便捷易用，提供高清、流畅的专业视频体验</a:t>
            </a:r>
          </a:p>
        </p:txBody>
      </p:sp>
      <p:grpSp>
        <p:nvGrpSpPr>
          <p:cNvPr id="4" name="组合 3"/>
          <p:cNvGrpSpPr/>
          <p:nvPr/>
        </p:nvGrpSpPr>
        <p:grpSpPr>
          <a:xfrm>
            <a:off x="464073" y="351655"/>
            <a:ext cx="259057" cy="596822"/>
            <a:chOff x="464073" y="351655"/>
            <a:chExt cx="259057" cy="596822"/>
          </a:xfrm>
        </p:grpSpPr>
        <p:sp>
          <p:nvSpPr>
            <p:cNvPr id="5" name="矩形 4"/>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6" name="矩形 5"/>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grpSp>
        <p:nvGrpSpPr>
          <p:cNvPr id="7" name="组合 6"/>
          <p:cNvGrpSpPr/>
          <p:nvPr/>
        </p:nvGrpSpPr>
        <p:grpSpPr>
          <a:xfrm>
            <a:off x="1557105" y="1091801"/>
            <a:ext cx="8615722" cy="4794649"/>
            <a:chOff x="2133753" y="1091801"/>
            <a:chExt cx="8615722" cy="4794649"/>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3753" y="1091801"/>
              <a:ext cx="8615722" cy="4794649"/>
            </a:xfrm>
            <a:prstGeom prst="rect">
              <a:avLst/>
            </a:prstGeom>
            <a:ln w="3175">
              <a:solidFill>
                <a:schemeClr val="tx1">
                  <a:lumMod val="10000"/>
                  <a:lumOff val="90000"/>
                </a:schemeClr>
              </a:solidFill>
            </a:ln>
          </p:spPr>
        </p:pic>
        <p:sp>
          <p:nvSpPr>
            <p:cNvPr id="3" name="矩形 2"/>
            <p:cNvSpPr/>
            <p:nvPr/>
          </p:nvSpPr>
          <p:spPr>
            <a:xfrm>
              <a:off x="2133753" y="1169773"/>
              <a:ext cx="1095479" cy="3003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rgbClr val="00B0F0"/>
                  </a:solidFill>
                </a:rPr>
                <a:t>RSE8800A</a:t>
              </a:r>
              <a:endParaRPr lang="zh-CN" altLang="en-US" sz="1400" b="1" dirty="0">
                <a:solidFill>
                  <a:srgbClr val="00B0F0"/>
                </a:solidFill>
              </a:endParaRPr>
            </a:p>
          </p:txBody>
        </p:sp>
      </p:grpSp>
    </p:spTree>
    <p:extLst>
      <p:ext uri="{BB962C8B-B14F-4D97-AF65-F5344CB8AC3E}">
        <p14:creationId xmlns:p14="http://schemas.microsoft.com/office/powerpoint/2010/main" val="559515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a:xfrm>
            <a:off x="868412" y="473085"/>
            <a:ext cx="10740640" cy="524639"/>
          </a:xfrm>
        </p:spPr>
        <p:txBody>
          <a:bodyPr/>
          <a:lstStyle/>
          <a:p>
            <a:r>
              <a:rPr lang="en-US" altLang="zh-CN" dirty="0"/>
              <a:t>HTML5</a:t>
            </a:r>
            <a:r>
              <a:rPr lang="zh-CN" altLang="en-US" dirty="0"/>
              <a:t>免插件、随时随地观看直播</a:t>
            </a:r>
            <a:r>
              <a:rPr lang="en-US" altLang="zh-CN" dirty="0"/>
              <a:t>/</a:t>
            </a:r>
            <a:r>
              <a:rPr lang="zh-CN" altLang="en-US" dirty="0"/>
              <a:t>点播</a:t>
            </a:r>
          </a:p>
        </p:txBody>
      </p:sp>
      <p:pic>
        <p:nvPicPr>
          <p:cNvPr id="27" name="内容占位符 26"/>
          <p:cNvPicPr>
            <a:picLocks noGrp="1" noChangeAspect="1"/>
          </p:cNvPicPr>
          <p:nvPr>
            <p:ph idx="10"/>
          </p:nvPr>
        </p:nvPicPr>
        <p:blipFill>
          <a:blip r:embed="rId3" cstate="screen">
            <a:extLst>
              <a:ext uri="{28A0092B-C50C-407E-A947-70E740481C1C}">
                <a14:useLocalDpi xmlns:a14="http://schemas.microsoft.com/office/drawing/2010/main"/>
              </a:ext>
            </a:extLst>
          </a:blip>
          <a:stretch>
            <a:fillRect/>
          </a:stretch>
        </p:blipFill>
        <p:spPr>
          <a:xfrm>
            <a:off x="4846885" y="1775436"/>
            <a:ext cx="3455233" cy="2303488"/>
          </a:xfrm>
          <a:prstGeom prst="rect">
            <a:avLst/>
          </a:prstGeom>
          <a:ln>
            <a:noFill/>
          </a:ln>
          <a:effectLst>
            <a:softEdge rad="112500"/>
          </a:effectLst>
        </p:spPr>
      </p:pic>
      <p:sp>
        <p:nvSpPr>
          <p:cNvPr id="5" name="矩形 4"/>
          <p:cNvSpPr/>
          <p:nvPr/>
        </p:nvSpPr>
        <p:spPr>
          <a:xfrm>
            <a:off x="8583602" y="3000499"/>
            <a:ext cx="1270076" cy="248285"/>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en-US" altLang="zh-CN"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PC</a:t>
            </a:r>
            <a:endParaRPr lang="zh-CN" altLang="en-US"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矩形 5"/>
          <p:cNvSpPr/>
          <p:nvPr/>
        </p:nvSpPr>
        <p:spPr>
          <a:xfrm>
            <a:off x="8593017" y="3915856"/>
            <a:ext cx="1270076" cy="248285"/>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zh-CN" altLang="en-US"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手机</a:t>
            </a:r>
          </a:p>
        </p:txBody>
      </p:sp>
      <p:grpSp>
        <p:nvGrpSpPr>
          <p:cNvPr id="7" name="组合 6"/>
          <p:cNvGrpSpPr/>
          <p:nvPr/>
        </p:nvGrpSpPr>
        <p:grpSpPr>
          <a:xfrm>
            <a:off x="8780523" y="3488008"/>
            <a:ext cx="876233" cy="405847"/>
            <a:chOff x="9018965" y="3012626"/>
            <a:chExt cx="876233" cy="405847"/>
          </a:xfrm>
        </p:grpSpPr>
        <p:grpSp>
          <p:nvGrpSpPr>
            <p:cNvPr id="8" name="组合 7"/>
            <p:cNvGrpSpPr/>
            <p:nvPr/>
          </p:nvGrpSpPr>
          <p:grpSpPr>
            <a:xfrm>
              <a:off x="9018965" y="3012626"/>
              <a:ext cx="876233" cy="405847"/>
              <a:chOff x="1559793" y="5196093"/>
              <a:chExt cx="876233" cy="405847"/>
            </a:xfrm>
          </p:grpSpPr>
          <p:pic>
            <p:nvPicPr>
              <p:cNvPr id="10"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9793" y="5196093"/>
                <a:ext cx="876233" cy="405847"/>
              </a:xfrm>
              <a:prstGeom prst="rect">
                <a:avLst/>
              </a:prstGeom>
            </p:spPr>
          </p:pic>
          <p:pic>
            <p:nvPicPr>
              <p:cNvPr id="11" name="图片 10"/>
              <p:cNvPicPr preferRelativeResize="0">
                <a:picLocks/>
              </p:cNvPicPr>
              <p:nvPr/>
            </p:nvPicPr>
            <p:blipFill>
              <a:blip r:embed="rId5" cstate="screen">
                <a:extLst>
                  <a:ext uri="{28A0092B-C50C-407E-A947-70E740481C1C}">
                    <a14:useLocalDpi xmlns:a14="http://schemas.microsoft.com/office/drawing/2010/main"/>
                  </a:ext>
                </a:extLst>
              </a:blip>
              <a:stretch>
                <a:fillRect/>
              </a:stretch>
            </p:blipFill>
            <p:spPr>
              <a:xfrm>
                <a:off x="1607725" y="5207552"/>
                <a:ext cx="799200" cy="385700"/>
              </a:xfrm>
              <a:prstGeom prst="rect">
                <a:avLst/>
              </a:prstGeom>
            </p:spPr>
          </p:pic>
        </p:grpSp>
        <p:pic>
          <p:nvPicPr>
            <p:cNvPr id="9" name="图片 8"/>
            <p:cNvPicPr preferRelativeResize="0">
              <a:picLocks/>
            </p:cNvPicPr>
            <p:nvPr/>
          </p:nvPicPr>
          <p:blipFill>
            <a:blip r:embed="rId6" cstate="screen">
              <a:extLst>
                <a:ext uri="{28A0092B-C50C-407E-A947-70E740481C1C}">
                  <a14:useLocalDpi xmlns:a14="http://schemas.microsoft.com/office/drawing/2010/main"/>
                </a:ext>
              </a:extLst>
            </a:blip>
            <a:stretch>
              <a:fillRect/>
            </a:stretch>
          </p:blipFill>
          <p:spPr>
            <a:xfrm>
              <a:off x="9626922" y="3061393"/>
              <a:ext cx="209367" cy="120376"/>
            </a:xfrm>
            <a:prstGeom prst="rect">
              <a:avLst/>
            </a:prstGeom>
          </p:spPr>
        </p:pic>
      </p:grpSp>
      <p:grpSp>
        <p:nvGrpSpPr>
          <p:cNvPr id="12" name="组合 11"/>
          <p:cNvGrpSpPr/>
          <p:nvPr/>
        </p:nvGrpSpPr>
        <p:grpSpPr>
          <a:xfrm>
            <a:off x="8362809" y="2004316"/>
            <a:ext cx="1730491" cy="1065483"/>
            <a:chOff x="8591837" y="1537247"/>
            <a:chExt cx="1730491" cy="1065483"/>
          </a:xfrm>
        </p:grpSpPr>
        <p:pic>
          <p:nvPicPr>
            <p:cNvPr id="13" name="内容占位符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91837" y="1537247"/>
              <a:ext cx="1730491" cy="1065483"/>
            </a:xfrm>
            <a:prstGeom prst="rect">
              <a:avLst/>
            </a:prstGeom>
          </p:spPr>
        </p:pic>
        <p:pic>
          <p:nvPicPr>
            <p:cNvPr id="14" name="图片 13"/>
            <p:cNvPicPr preferRelativeResize="0">
              <a:picLocks/>
            </p:cNvPicPr>
            <p:nvPr/>
          </p:nvPicPr>
          <p:blipFill>
            <a:blip r:embed="rId8" cstate="screen">
              <a:extLst>
                <a:ext uri="{28A0092B-C50C-407E-A947-70E740481C1C}">
                  <a14:useLocalDpi xmlns:a14="http://schemas.microsoft.com/office/drawing/2010/main"/>
                </a:ext>
              </a:extLst>
            </a:blip>
            <a:stretch>
              <a:fillRect/>
            </a:stretch>
          </p:blipFill>
          <p:spPr>
            <a:xfrm>
              <a:off x="8894943" y="1673832"/>
              <a:ext cx="1153932" cy="777600"/>
            </a:xfrm>
            <a:prstGeom prst="rect">
              <a:avLst/>
            </a:prstGeom>
          </p:spPr>
        </p:pic>
        <p:pic>
          <p:nvPicPr>
            <p:cNvPr id="15" name="图片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29539" y="2212399"/>
              <a:ext cx="273115" cy="184253"/>
            </a:xfrm>
            <a:prstGeom prst="rect">
              <a:avLst/>
            </a:prstGeom>
          </p:spPr>
        </p:pic>
      </p:grpSp>
      <p:sp>
        <p:nvSpPr>
          <p:cNvPr id="21" name="矩形 20"/>
          <p:cNvSpPr/>
          <p:nvPr/>
        </p:nvSpPr>
        <p:spPr>
          <a:xfrm>
            <a:off x="3013438" y="4941853"/>
            <a:ext cx="6787092" cy="830997"/>
          </a:xfrm>
          <a:prstGeom prst="rect">
            <a:avLst/>
          </a:prstGeom>
        </p:spPr>
        <p:txBody>
          <a:bodyPr wrap="square">
            <a:spAutoFit/>
          </a:bodyPr>
          <a:lstStyle/>
          <a:p>
            <a:pPr marL="171450" lvl="0" indent="-171450" defTabSz="1218916">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cs typeface="Arial" panose="020B0604020202020204" pitchFamily="34" charset="0"/>
              </a:rPr>
              <a:t>HTML5</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播放，无需安装插件和播放器，直接使用浏览器观看</a:t>
            </a:r>
            <a:endParaRPr lang="en-US" altLang="zh-CN" sz="1600" dirty="0">
              <a:latin typeface="微软雅黑" panose="020B0503020204020204" pitchFamily="34" charset="-122"/>
              <a:ea typeface="微软雅黑" panose="020B0503020204020204" pitchFamily="34" charset="-122"/>
              <a:cs typeface="Arial" panose="020B0604020202020204" pitchFamily="34" charset="0"/>
            </a:endParaRPr>
          </a:p>
          <a:p>
            <a:pPr marL="171450" lvl="0" indent="-171450" defTabSz="1218916">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Arial" panose="020B0604020202020204" pitchFamily="34" charset="0"/>
              </a:rPr>
              <a:t>支持对接第三方流媒体服务完成大容量直播观看</a:t>
            </a:r>
            <a:endParaRPr lang="en-US" altLang="zh-CN" sz="16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6" name="矩形 25"/>
          <p:cNvSpPr/>
          <p:nvPr/>
        </p:nvSpPr>
        <p:spPr>
          <a:xfrm>
            <a:off x="1965409" y="3340366"/>
            <a:ext cx="1219222" cy="307777"/>
          </a:xfrm>
          <a:prstGeom prst="rect">
            <a:avLst/>
          </a:prstGeom>
        </p:spPr>
        <p:txBody>
          <a:bodyPr wrap="square">
            <a:spAutoFit/>
          </a:bodyPr>
          <a:lstStyle/>
          <a:p>
            <a:pPr algn="ctr" defTabSz="1219200"/>
            <a:r>
              <a:rPr lang="en-US" altLang="zh-CN" sz="1400" dirty="0">
                <a:latin typeface="微软雅黑" panose="020B0503020204020204" pitchFamily="34" charset="-122"/>
                <a:ea typeface="微软雅黑" panose="020B0503020204020204" pitchFamily="34" charset="-122"/>
              </a:rPr>
              <a:t>RSE8800A</a:t>
            </a:r>
          </a:p>
        </p:txBody>
      </p:sp>
      <p:pic>
        <p:nvPicPr>
          <p:cNvPr id="30" name="Picture 9"/>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873074" y="2916996"/>
            <a:ext cx="919292" cy="265984"/>
          </a:xfrm>
          <a:prstGeom prst="rect">
            <a:avLst/>
          </a:prstGeom>
          <a:noFill/>
          <a:ln w="9525">
            <a:noFill/>
            <a:miter lim="800000"/>
            <a:headEnd/>
            <a:tailEnd/>
          </a:ln>
        </p:spPr>
      </p:pic>
      <p:sp>
        <p:nvSpPr>
          <p:cNvPr id="31" name="矩形 30"/>
          <p:cNvSpPr/>
          <p:nvPr/>
        </p:nvSpPr>
        <p:spPr>
          <a:xfrm>
            <a:off x="3758645" y="2691650"/>
            <a:ext cx="1148150" cy="307777"/>
          </a:xfrm>
          <a:prstGeom prst="rect">
            <a:avLst/>
          </a:prstGeom>
        </p:spPr>
        <p:txBody>
          <a:bodyPr wrap="square">
            <a:spAutoFit/>
          </a:bodyPr>
          <a:lstStyle/>
          <a:p>
            <a:pPr algn="ctr" defTabSz="1219200"/>
            <a:r>
              <a:rPr lang="zh-CN" altLang="en-US" sz="1400" dirty="0">
                <a:latin typeface="微软雅黑" panose="020B0503020204020204" pitchFamily="34" charset="-122"/>
                <a:ea typeface="微软雅黑" panose="020B0503020204020204" pitchFamily="34" charset="-122"/>
              </a:rPr>
              <a:t>视音频</a:t>
            </a:r>
          </a:p>
        </p:txBody>
      </p:sp>
      <p:sp>
        <p:nvSpPr>
          <p:cNvPr id="32" name="矩形 31"/>
          <p:cNvSpPr/>
          <p:nvPr/>
        </p:nvSpPr>
        <p:spPr>
          <a:xfrm>
            <a:off x="6045772" y="4092815"/>
            <a:ext cx="1434528" cy="307777"/>
          </a:xfrm>
          <a:prstGeom prst="rect">
            <a:avLst/>
          </a:prstGeom>
        </p:spPr>
        <p:txBody>
          <a:bodyPr wrap="square">
            <a:spAutoFit/>
          </a:bodyPr>
          <a:lstStyle/>
          <a:p>
            <a:pPr algn="ctr" defTabSz="1219200"/>
            <a:r>
              <a:rPr lang="zh-CN" altLang="en-US" sz="1400" dirty="0">
                <a:latin typeface="微软雅黑" panose="020B0503020204020204" pitchFamily="34" charset="-122"/>
                <a:ea typeface="微软雅黑" panose="020B0503020204020204" pitchFamily="34" charset="-122"/>
              </a:rPr>
              <a:t>直播</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点播</a:t>
            </a:r>
          </a:p>
        </p:txBody>
      </p:sp>
      <p:grpSp>
        <p:nvGrpSpPr>
          <p:cNvPr id="22" name="组合 21"/>
          <p:cNvGrpSpPr/>
          <p:nvPr/>
        </p:nvGrpSpPr>
        <p:grpSpPr>
          <a:xfrm>
            <a:off x="464073" y="351655"/>
            <a:ext cx="259057" cy="596822"/>
            <a:chOff x="464073" y="351655"/>
            <a:chExt cx="259057" cy="596822"/>
          </a:xfrm>
        </p:grpSpPr>
        <p:sp>
          <p:nvSpPr>
            <p:cNvPr id="23" name="矩形 22"/>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24" name="矩形 23"/>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pic>
        <p:nvPicPr>
          <p:cNvPr id="25" name="图片 2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515089" y="2255313"/>
            <a:ext cx="2328177" cy="1309367"/>
          </a:xfrm>
          <a:prstGeom prst="rect">
            <a:avLst/>
          </a:prstGeom>
        </p:spPr>
      </p:pic>
    </p:spTree>
    <p:extLst>
      <p:ext uri="{BB962C8B-B14F-4D97-AF65-F5344CB8AC3E}">
        <p14:creationId xmlns:p14="http://schemas.microsoft.com/office/powerpoint/2010/main" val="1815451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a:xfrm>
            <a:off x="857762" y="456134"/>
            <a:ext cx="10740640" cy="492343"/>
          </a:xfrm>
        </p:spPr>
        <p:txBody>
          <a:bodyPr/>
          <a:lstStyle/>
          <a:p>
            <a:r>
              <a:rPr lang="zh-CN" altLang="en-US" dirty="0"/>
              <a:t>画外画、单画面多种播放布局，随心选看</a:t>
            </a:r>
          </a:p>
        </p:txBody>
      </p:sp>
      <p:pic>
        <p:nvPicPr>
          <p:cNvPr id="56" name="Picture 3" descr="F:\t图片素材\HUAWEI TP3206 Photo\辅流图片conten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84538" y="2031930"/>
            <a:ext cx="566022" cy="316784"/>
          </a:xfrm>
          <a:prstGeom prst="rect">
            <a:avLst/>
          </a:prstGeom>
          <a:noFill/>
          <a:ln>
            <a:solidFill>
              <a:schemeClr val="tx1"/>
            </a:solidFill>
          </a:ln>
        </p:spPr>
      </p:pic>
      <p:pic>
        <p:nvPicPr>
          <p:cNvPr id="63" name="Picture 3" descr="F:\t图片素材\HUAWEI TP3206 Photo\辅流图片conten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32586" y="2031930"/>
            <a:ext cx="2004682" cy="1139323"/>
          </a:xfrm>
          <a:prstGeom prst="rect">
            <a:avLst/>
          </a:prstGeom>
          <a:noFill/>
          <a:ln>
            <a:solidFill>
              <a:schemeClr val="tx1"/>
            </a:solidFill>
          </a:ln>
        </p:spPr>
      </p:pic>
      <p:sp>
        <p:nvSpPr>
          <p:cNvPr id="66" name="Text Box 26"/>
          <p:cNvSpPr txBox="1">
            <a:spLocks noChangeArrowheads="1"/>
          </p:cNvSpPr>
          <p:nvPr/>
        </p:nvSpPr>
        <p:spPr bwMode="auto">
          <a:xfrm>
            <a:off x="3948855" y="3259997"/>
            <a:ext cx="850372" cy="153888"/>
          </a:xfrm>
          <a:prstGeom prst="rect">
            <a:avLst/>
          </a:prstGeom>
          <a:noFill/>
          <a:ln w="9525" algn="ctr">
            <a:noFill/>
            <a:miter lim="800000"/>
            <a:headEnd/>
            <a:tailEnd/>
          </a:ln>
        </p:spPr>
        <p:txBody>
          <a:bodyPr wrap="square" lIns="0" tIns="0" rIns="0" bIns="0">
            <a:spAutoFit/>
          </a:bodyPr>
          <a:lstStyle/>
          <a:p>
            <a:pPr marL="300038" indent="-300038" algn="ctr" defTabSz="801688">
              <a:defRPr/>
            </a:pPr>
            <a:r>
              <a:rPr lang="zh-CN" altLang="en-US" sz="1000" b="1" kern="0" dirty="0">
                <a:solidFill>
                  <a:srgbClr val="000000"/>
                </a:solidFill>
                <a:latin typeface="微软雅黑" pitchFamily="34" charset="-122"/>
                <a:ea typeface="微软雅黑" pitchFamily="34" charset="-122"/>
              </a:rPr>
              <a:t>辅流为画外画</a:t>
            </a:r>
          </a:p>
        </p:txBody>
      </p:sp>
      <p:sp>
        <p:nvSpPr>
          <p:cNvPr id="69" name="Text Box 26"/>
          <p:cNvSpPr txBox="1">
            <a:spLocks noChangeArrowheads="1"/>
          </p:cNvSpPr>
          <p:nvPr/>
        </p:nvSpPr>
        <p:spPr bwMode="auto">
          <a:xfrm>
            <a:off x="7202661" y="3259997"/>
            <a:ext cx="850372" cy="153888"/>
          </a:xfrm>
          <a:prstGeom prst="rect">
            <a:avLst/>
          </a:prstGeom>
          <a:noFill/>
          <a:ln w="9525" algn="ctr">
            <a:noFill/>
            <a:miter lim="800000"/>
            <a:headEnd/>
            <a:tailEnd/>
          </a:ln>
        </p:spPr>
        <p:txBody>
          <a:bodyPr wrap="square" lIns="0" tIns="0" rIns="0" bIns="0">
            <a:spAutoFit/>
          </a:bodyPr>
          <a:lstStyle/>
          <a:p>
            <a:pPr marL="300038" indent="-300038" algn="ctr" defTabSz="801688">
              <a:defRPr/>
            </a:pPr>
            <a:r>
              <a:rPr lang="zh-CN" altLang="en-US" sz="1000" b="1" kern="0" dirty="0">
                <a:solidFill>
                  <a:srgbClr val="000000"/>
                </a:solidFill>
                <a:latin typeface="微软雅黑" pitchFamily="34" charset="-122"/>
                <a:ea typeface="微软雅黑" pitchFamily="34" charset="-122"/>
              </a:rPr>
              <a:t>主流为画外画</a:t>
            </a:r>
          </a:p>
        </p:txBody>
      </p:sp>
      <p:sp>
        <p:nvSpPr>
          <p:cNvPr id="86" name="Text Box 26"/>
          <p:cNvSpPr txBox="1">
            <a:spLocks noChangeArrowheads="1"/>
          </p:cNvSpPr>
          <p:nvPr/>
        </p:nvSpPr>
        <p:spPr bwMode="auto">
          <a:xfrm>
            <a:off x="3707079" y="5147767"/>
            <a:ext cx="1398726" cy="153888"/>
          </a:xfrm>
          <a:prstGeom prst="rect">
            <a:avLst/>
          </a:prstGeom>
          <a:noFill/>
          <a:ln w="9525" algn="ctr">
            <a:noFill/>
            <a:miter lim="800000"/>
            <a:headEnd/>
            <a:tailEnd/>
          </a:ln>
        </p:spPr>
        <p:txBody>
          <a:bodyPr wrap="square" lIns="0" tIns="0" rIns="0" bIns="0">
            <a:spAutoFit/>
          </a:bodyPr>
          <a:lstStyle/>
          <a:p>
            <a:pPr marL="300038" indent="-300038" algn="ctr" defTabSz="801688">
              <a:defRPr/>
            </a:pPr>
            <a:r>
              <a:rPr lang="zh-CN" altLang="en-US" sz="1000" b="1" kern="0" dirty="0">
                <a:solidFill>
                  <a:srgbClr val="000000"/>
                </a:solidFill>
                <a:latin typeface="微软雅黑" pitchFamily="34" charset="-122"/>
                <a:ea typeface="微软雅黑" pitchFamily="34" charset="-122"/>
              </a:rPr>
              <a:t>主流单画面</a:t>
            </a:r>
          </a:p>
        </p:txBody>
      </p:sp>
      <p:sp>
        <p:nvSpPr>
          <p:cNvPr id="87" name="文本框 86"/>
          <p:cNvSpPr txBox="1"/>
          <p:nvPr/>
        </p:nvSpPr>
        <p:spPr>
          <a:xfrm>
            <a:off x="3021542" y="1501390"/>
            <a:ext cx="6311937" cy="338554"/>
          </a:xfrm>
          <a:prstGeom prst="rect">
            <a:avLst/>
          </a:prstGeom>
          <a:solidFill>
            <a:srgbClr val="99C6E6"/>
          </a:solidFill>
        </p:spPr>
        <p:txBody>
          <a:bodyPr wrap="square" rtlCol="0">
            <a:spAutoFit/>
          </a:bodyPr>
          <a:lstStyle>
            <a:defPPr>
              <a:defRPr lang="en-US"/>
            </a:defPPr>
            <a:lvl1pPr algn="ctr">
              <a:defRPr sz="1600" b="1">
                <a:solidFill>
                  <a:schemeClr val="tx2"/>
                </a:solidFill>
                <a:latin typeface="微软雅黑" panose="020B0503020204020204" pitchFamily="34" charset="-122"/>
                <a:ea typeface="微软雅黑" panose="020B0503020204020204" pitchFamily="34" charset="-122"/>
              </a:defRPr>
            </a:lvl1pPr>
          </a:lstStyle>
          <a:p>
            <a:pPr>
              <a:defRPr/>
            </a:pPr>
            <a:r>
              <a:rPr lang="zh-CN" altLang="en-US" dirty="0"/>
              <a:t>高清布局</a:t>
            </a:r>
            <a:endParaRPr lang="en-US" altLang="zh-CN" dirty="0"/>
          </a:p>
        </p:txBody>
      </p:sp>
      <p:sp>
        <p:nvSpPr>
          <p:cNvPr id="89" name="文本框 88"/>
          <p:cNvSpPr txBox="1">
            <a:spLocks/>
          </p:cNvSpPr>
          <p:nvPr/>
        </p:nvSpPr>
        <p:spPr>
          <a:xfrm>
            <a:off x="2509906" y="2013362"/>
            <a:ext cx="303052" cy="1469348"/>
          </a:xfrm>
          <a:prstGeom prst="rect">
            <a:avLst/>
          </a:prstGeom>
          <a:solidFill>
            <a:srgbClr val="99C6E6"/>
          </a:solidFill>
        </p:spPr>
        <p:txBody>
          <a:bodyPr vert="eaVert" wrap="square" rtlCol="0" anchor="ctr" anchorCtr="0">
            <a:noAutofit/>
          </a:bodyPr>
          <a:lstStyle>
            <a:defPPr>
              <a:defRPr lang="en-US"/>
            </a:defPPr>
            <a:lvl1pPr algn="ctr">
              <a:defRPr sz="1600" b="1">
                <a:solidFill>
                  <a:schemeClr val="tx2"/>
                </a:solidFill>
                <a:latin typeface="微软雅黑" panose="020B0503020204020204" pitchFamily="34" charset="-122"/>
                <a:ea typeface="微软雅黑" panose="020B0503020204020204" pitchFamily="34" charset="-122"/>
              </a:defRPr>
            </a:lvl1pPr>
          </a:lstStyle>
          <a:p>
            <a:pPr>
              <a:defRPr/>
            </a:pPr>
            <a:r>
              <a:rPr lang="zh-CN" altLang="en-US" dirty="0"/>
              <a:t>双流</a:t>
            </a:r>
            <a:endParaRPr lang="en-US" altLang="zh-CN" dirty="0"/>
          </a:p>
        </p:txBody>
      </p:sp>
      <p:sp>
        <p:nvSpPr>
          <p:cNvPr id="90" name="文本框 89"/>
          <p:cNvSpPr txBox="1">
            <a:spLocks/>
          </p:cNvSpPr>
          <p:nvPr/>
        </p:nvSpPr>
        <p:spPr>
          <a:xfrm>
            <a:off x="2509906" y="3845325"/>
            <a:ext cx="303052" cy="1226182"/>
          </a:xfrm>
          <a:prstGeom prst="rect">
            <a:avLst/>
          </a:prstGeom>
          <a:solidFill>
            <a:srgbClr val="99C6E6"/>
          </a:solidFill>
        </p:spPr>
        <p:txBody>
          <a:bodyPr vert="eaVert" wrap="square" rtlCol="0" anchor="ctr" anchorCtr="0">
            <a:noAutofit/>
          </a:bodyPr>
          <a:lstStyle>
            <a:defPPr>
              <a:defRPr lang="en-US"/>
            </a:defPPr>
            <a:lvl1pPr algn="ctr">
              <a:defRPr sz="1600" b="1">
                <a:solidFill>
                  <a:schemeClr val="tx2"/>
                </a:solidFill>
                <a:latin typeface="微软雅黑" panose="020B0503020204020204" pitchFamily="34" charset="-122"/>
                <a:ea typeface="微软雅黑" panose="020B0503020204020204" pitchFamily="34" charset="-122"/>
              </a:defRPr>
            </a:lvl1pPr>
          </a:lstStyle>
          <a:p>
            <a:r>
              <a:rPr lang="zh-CN" altLang="en-US" dirty="0"/>
              <a:t>单流</a:t>
            </a:r>
            <a:endParaRPr lang="en-US" altLang="zh-CN" dirty="0"/>
          </a:p>
        </p:txBody>
      </p:sp>
      <p:cxnSp>
        <p:nvCxnSpPr>
          <p:cNvPr id="94" name="直接连接符 93"/>
          <p:cNvCxnSpPr/>
          <p:nvPr/>
        </p:nvCxnSpPr>
        <p:spPr>
          <a:xfrm>
            <a:off x="2509906" y="3664017"/>
            <a:ext cx="682357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99" name="文本框 98"/>
          <p:cNvSpPr txBox="1"/>
          <p:nvPr/>
        </p:nvSpPr>
        <p:spPr>
          <a:xfrm>
            <a:off x="3110586" y="5453215"/>
            <a:ext cx="5485723" cy="584775"/>
          </a:xfrm>
          <a:prstGeom prst="rect">
            <a:avLst/>
          </a:prstGeom>
          <a:noFill/>
        </p:spPr>
        <p:txBody>
          <a:bodyPr wrap="square" rtlCol="0">
            <a:spAutoFit/>
          </a:bodyPr>
          <a:lstStyle/>
          <a:p>
            <a:pPr algn="ctr" defTabSz="1218916">
              <a:lnSpc>
                <a:spcPct val="200000"/>
              </a:lnSpc>
            </a:pPr>
            <a:r>
              <a:rPr lang="zh-CN" altLang="en-US" sz="1600" dirty="0">
                <a:latin typeface="微软雅黑" panose="020B0503020204020204" pitchFamily="34" charset="-122"/>
                <a:ea typeface="微软雅黑" panose="020B0503020204020204" pitchFamily="34" charset="-122"/>
                <a:cs typeface="Arial" panose="020B0604020202020204" pitchFamily="34" charset="0"/>
              </a:rPr>
              <a:t>支持自选布局，随心切换主流、辅流画面 </a:t>
            </a:r>
          </a:p>
        </p:txBody>
      </p:sp>
      <p:grpSp>
        <p:nvGrpSpPr>
          <p:cNvPr id="27" name="组合 26"/>
          <p:cNvGrpSpPr/>
          <p:nvPr/>
        </p:nvGrpSpPr>
        <p:grpSpPr>
          <a:xfrm>
            <a:off x="464073" y="351655"/>
            <a:ext cx="259057" cy="596822"/>
            <a:chOff x="464073" y="351655"/>
            <a:chExt cx="259057" cy="596822"/>
          </a:xfrm>
        </p:grpSpPr>
        <p:sp>
          <p:nvSpPr>
            <p:cNvPr id="28" name="矩形 27"/>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29" name="矩形 28"/>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6073" y="2039312"/>
            <a:ext cx="1705874" cy="1137805"/>
          </a:xfrm>
          <a:prstGeom prst="rect">
            <a:avLst/>
          </a:prstGeom>
          <a:ln>
            <a:solidFill>
              <a:schemeClr val="tx1"/>
            </a:solidFill>
          </a:ln>
        </p:spPr>
      </p:pic>
      <p:pic>
        <p:nvPicPr>
          <p:cNvPr id="31" name="图片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6073" y="3889513"/>
            <a:ext cx="1705874" cy="1137805"/>
          </a:xfrm>
          <a:prstGeom prst="rect">
            <a:avLst/>
          </a:prstGeom>
          <a:ln>
            <a:solidFill>
              <a:schemeClr val="tx1"/>
            </a:solidFill>
          </a:ln>
        </p:spPr>
      </p:pic>
      <p:pic>
        <p:nvPicPr>
          <p:cNvPr id="34" name="图片 3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28895" y="2021251"/>
            <a:ext cx="500078" cy="333548"/>
          </a:xfrm>
          <a:prstGeom prst="rect">
            <a:avLst/>
          </a:prstGeom>
          <a:ln>
            <a:solidFill>
              <a:schemeClr val="tx1"/>
            </a:solidFill>
          </a:ln>
        </p:spPr>
      </p:pic>
    </p:spTree>
    <p:extLst>
      <p:ext uri="{BB962C8B-B14F-4D97-AF65-F5344CB8AC3E}">
        <p14:creationId xmlns:p14="http://schemas.microsoft.com/office/powerpoint/2010/main" val="2081279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3542635" y="2730852"/>
            <a:ext cx="3340860" cy="1766624"/>
            <a:chOff x="2885012" y="664656"/>
            <a:chExt cx="3340860" cy="1766624"/>
          </a:xfrm>
        </p:grpSpPr>
        <p:pic>
          <p:nvPicPr>
            <p:cNvPr id="25" name="Picture 5" descr="I:\2019\55 巴展\蔡光泽——黄理强、何旭峰展岛\存储\0212\7\数据流.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85012" y="664656"/>
              <a:ext cx="3340860" cy="1766624"/>
            </a:xfrm>
            <a:prstGeom prst="rect">
              <a:avLst/>
            </a:prstGeom>
            <a:noFill/>
          </p:spPr>
        </p:pic>
        <p:pic>
          <p:nvPicPr>
            <p:cNvPr id="29" name="Picture 5" descr="I:\2019\55 巴展\蔡光泽——黄理强、何旭峰展岛\存储\0212\8\圈.png"/>
            <p:cNvPicPr>
              <a:picLocks noChangeAspect="1" noChangeArrowheads="1"/>
            </p:cNvPicPr>
            <p:nvPr/>
          </p:nvPicPr>
          <p:blipFill>
            <a:blip r:embed="rId4" cstate="print">
              <a:duotone>
                <a:prstClr val="black"/>
                <a:schemeClr val="accent1">
                  <a:tint val="45000"/>
                  <a:satMod val="400000"/>
                </a:schemeClr>
              </a:duotone>
            </a:blip>
            <a:stretch>
              <a:fillRect/>
            </a:stretch>
          </p:blipFill>
          <p:spPr bwMode="auto">
            <a:xfrm rot="5400000">
              <a:off x="3129232" y="959608"/>
              <a:ext cx="937622" cy="863742"/>
            </a:xfrm>
            <a:prstGeom prst="rect">
              <a:avLst/>
            </a:prstGeom>
            <a:noFill/>
          </p:spPr>
        </p:pic>
        <p:pic>
          <p:nvPicPr>
            <p:cNvPr id="30" name="Picture 5" descr="I:\2019\55 巴展\蔡光泽——黄理强、何旭峰展岛\存储\0212\8\圈.png"/>
            <p:cNvPicPr>
              <a:picLocks noChangeAspect="1" noChangeArrowheads="1"/>
            </p:cNvPicPr>
            <p:nvPr/>
          </p:nvPicPr>
          <p:blipFill>
            <a:blip r:embed="rId4" cstate="print">
              <a:duotone>
                <a:prstClr val="black"/>
                <a:schemeClr val="accent1">
                  <a:tint val="45000"/>
                  <a:satMod val="400000"/>
                </a:schemeClr>
              </a:duotone>
            </a:blip>
            <a:stretch>
              <a:fillRect/>
            </a:stretch>
          </p:blipFill>
          <p:spPr bwMode="auto">
            <a:xfrm rot="5400000">
              <a:off x="3846065" y="947695"/>
              <a:ext cx="937622" cy="863742"/>
            </a:xfrm>
            <a:prstGeom prst="rect">
              <a:avLst/>
            </a:prstGeom>
            <a:noFill/>
          </p:spPr>
        </p:pic>
        <p:pic>
          <p:nvPicPr>
            <p:cNvPr id="31" name="Picture 5" descr="I:\2019\55 巴展\蔡光泽——黄理强、何旭峰展岛\存储\0212\8\圈.png"/>
            <p:cNvPicPr>
              <a:picLocks noChangeAspect="1" noChangeArrowheads="1"/>
            </p:cNvPicPr>
            <p:nvPr/>
          </p:nvPicPr>
          <p:blipFill>
            <a:blip r:embed="rId4" cstate="print">
              <a:duotone>
                <a:prstClr val="black"/>
                <a:schemeClr val="accent1">
                  <a:tint val="45000"/>
                  <a:satMod val="400000"/>
                </a:schemeClr>
              </a:duotone>
            </a:blip>
            <a:stretch>
              <a:fillRect/>
            </a:stretch>
          </p:blipFill>
          <p:spPr bwMode="auto">
            <a:xfrm rot="5400000">
              <a:off x="4666086" y="962717"/>
              <a:ext cx="937622" cy="863742"/>
            </a:xfrm>
            <a:prstGeom prst="rect">
              <a:avLst/>
            </a:prstGeom>
            <a:noFill/>
          </p:spPr>
        </p:pic>
      </p:grpSp>
      <p:grpSp>
        <p:nvGrpSpPr>
          <p:cNvPr id="38" name="组合 37"/>
          <p:cNvGrpSpPr/>
          <p:nvPr/>
        </p:nvGrpSpPr>
        <p:grpSpPr>
          <a:xfrm>
            <a:off x="435396" y="2204599"/>
            <a:ext cx="4765453" cy="2681044"/>
            <a:chOff x="583041" y="2029875"/>
            <a:chExt cx="4765453" cy="2681044"/>
          </a:xfrm>
        </p:grpSpPr>
        <p:pic>
          <p:nvPicPr>
            <p:cNvPr id="20" name="图片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041" y="2029875"/>
              <a:ext cx="4765453" cy="2681044"/>
            </a:xfrm>
            <a:prstGeom prst="rect">
              <a:avLst/>
            </a:prstGeom>
          </p:spPr>
        </p:pic>
        <p:pic>
          <p:nvPicPr>
            <p:cNvPr id="37" name="图片 3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18818" y="2367000"/>
              <a:ext cx="1692000" cy="959605"/>
            </a:xfrm>
            <a:prstGeom prst="rect">
              <a:avLst/>
            </a:prstGeom>
          </p:spPr>
        </p:pic>
      </p:grpSp>
      <p:sp>
        <p:nvSpPr>
          <p:cNvPr id="2" name="副标题 1"/>
          <p:cNvSpPr>
            <a:spLocks noGrp="1"/>
          </p:cNvSpPr>
          <p:nvPr>
            <p:ph type="subTitle" idx="1"/>
          </p:nvPr>
        </p:nvSpPr>
        <p:spPr>
          <a:xfrm>
            <a:off x="854071" y="456134"/>
            <a:ext cx="10740640" cy="492343"/>
          </a:xfrm>
        </p:spPr>
        <p:txBody>
          <a:bodyPr/>
          <a:lstStyle/>
          <a:p>
            <a:r>
              <a:rPr lang="zh-CN" altLang="en-US" dirty="0"/>
              <a:t>超清视频连续超长录制，自动分段保存</a:t>
            </a:r>
          </a:p>
        </p:txBody>
      </p:sp>
      <p:sp>
        <p:nvSpPr>
          <p:cNvPr id="8" name="矩形 7"/>
          <p:cNvSpPr/>
          <p:nvPr/>
        </p:nvSpPr>
        <p:spPr>
          <a:xfrm>
            <a:off x="6721356" y="3718671"/>
            <a:ext cx="1219222" cy="307777"/>
          </a:xfrm>
          <a:prstGeom prst="rect">
            <a:avLst/>
          </a:prstGeom>
        </p:spPr>
        <p:txBody>
          <a:bodyPr wrap="square">
            <a:spAutoFit/>
          </a:bodyPr>
          <a:lstStyle/>
          <a:p>
            <a:pPr algn="ctr" defTabSz="1219200"/>
            <a:r>
              <a:rPr lang="en-US" altLang="zh-CN" sz="1400" dirty="0">
                <a:latin typeface="微软雅黑" panose="020B0503020204020204" pitchFamily="34" charset="-122"/>
                <a:ea typeface="微软雅黑" panose="020B0503020204020204" pitchFamily="34" charset="-122"/>
              </a:rPr>
              <a:t>RSE8800A</a:t>
            </a:r>
          </a:p>
        </p:txBody>
      </p:sp>
      <p:grpSp>
        <p:nvGrpSpPr>
          <p:cNvPr id="18" name="组合 17"/>
          <p:cNvGrpSpPr/>
          <p:nvPr/>
        </p:nvGrpSpPr>
        <p:grpSpPr>
          <a:xfrm>
            <a:off x="4204887" y="2278990"/>
            <a:ext cx="370382" cy="368209"/>
            <a:chOff x="2154653" y="2903567"/>
            <a:chExt cx="406004" cy="403622"/>
          </a:xfrm>
          <a:solidFill>
            <a:srgbClr val="EB5C01"/>
          </a:solidFill>
        </p:grpSpPr>
        <p:sp>
          <p:nvSpPr>
            <p:cNvPr id="15" name="Freeform 19"/>
            <p:cNvSpPr>
              <a:spLocks noEditPoints="1"/>
            </p:cNvSpPr>
            <p:nvPr/>
          </p:nvSpPr>
          <p:spPr bwMode="auto">
            <a:xfrm>
              <a:off x="2154653" y="2903567"/>
              <a:ext cx="406004" cy="403622"/>
            </a:xfrm>
            <a:custGeom>
              <a:avLst/>
              <a:gdLst>
                <a:gd name="T0" fmla="*/ 90 w 179"/>
                <a:gd name="T1" fmla="*/ 0 h 178"/>
                <a:gd name="T2" fmla="*/ 0 w 179"/>
                <a:gd name="T3" fmla="*/ 89 h 178"/>
                <a:gd name="T4" fmla="*/ 90 w 179"/>
                <a:gd name="T5" fmla="*/ 178 h 178"/>
                <a:gd name="T6" fmla="*/ 179 w 179"/>
                <a:gd name="T7" fmla="*/ 89 h 178"/>
                <a:gd name="T8" fmla="*/ 90 w 179"/>
                <a:gd name="T9" fmla="*/ 0 h 178"/>
                <a:gd name="T10" fmla="*/ 90 w 179"/>
                <a:gd name="T11" fmla="*/ 170 h 178"/>
                <a:gd name="T12" fmla="*/ 8 w 179"/>
                <a:gd name="T13" fmla="*/ 89 h 178"/>
                <a:gd name="T14" fmla="*/ 90 w 179"/>
                <a:gd name="T15" fmla="*/ 8 h 178"/>
                <a:gd name="T16" fmla="*/ 171 w 179"/>
                <a:gd name="T17" fmla="*/ 89 h 178"/>
                <a:gd name="T18" fmla="*/ 90 w 179"/>
                <a:gd name="T19"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78">
                  <a:moveTo>
                    <a:pt x="90" y="0"/>
                  </a:moveTo>
                  <a:cubicBezTo>
                    <a:pt x="40" y="0"/>
                    <a:pt x="0" y="40"/>
                    <a:pt x="0" y="89"/>
                  </a:cubicBezTo>
                  <a:cubicBezTo>
                    <a:pt x="0" y="138"/>
                    <a:pt x="40" y="178"/>
                    <a:pt x="90" y="178"/>
                  </a:cubicBezTo>
                  <a:cubicBezTo>
                    <a:pt x="139" y="178"/>
                    <a:pt x="179" y="138"/>
                    <a:pt x="179" y="89"/>
                  </a:cubicBezTo>
                  <a:cubicBezTo>
                    <a:pt x="179" y="40"/>
                    <a:pt x="139" y="0"/>
                    <a:pt x="90" y="0"/>
                  </a:cubicBezTo>
                  <a:close/>
                  <a:moveTo>
                    <a:pt x="90" y="170"/>
                  </a:moveTo>
                  <a:cubicBezTo>
                    <a:pt x="45" y="170"/>
                    <a:pt x="8" y="134"/>
                    <a:pt x="8" y="89"/>
                  </a:cubicBezTo>
                  <a:cubicBezTo>
                    <a:pt x="8" y="44"/>
                    <a:pt x="45" y="8"/>
                    <a:pt x="90" y="8"/>
                  </a:cubicBezTo>
                  <a:cubicBezTo>
                    <a:pt x="134" y="8"/>
                    <a:pt x="171" y="44"/>
                    <a:pt x="171" y="89"/>
                  </a:cubicBezTo>
                  <a:cubicBezTo>
                    <a:pt x="171" y="134"/>
                    <a:pt x="134" y="170"/>
                    <a:pt x="90" y="170"/>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6" name="Freeform 20"/>
            <p:cNvSpPr>
              <a:spLocks/>
            </p:cNvSpPr>
            <p:nvPr/>
          </p:nvSpPr>
          <p:spPr bwMode="auto">
            <a:xfrm>
              <a:off x="2342772" y="2988101"/>
              <a:ext cx="95250" cy="183356"/>
            </a:xfrm>
            <a:custGeom>
              <a:avLst/>
              <a:gdLst>
                <a:gd name="T0" fmla="*/ 12 w 42"/>
                <a:gd name="T1" fmla="*/ 44 h 81"/>
                <a:gd name="T2" fmla="*/ 12 w 42"/>
                <a:gd name="T3" fmla="*/ 5 h 81"/>
                <a:gd name="T4" fmla="*/ 7 w 42"/>
                <a:gd name="T5" fmla="*/ 0 h 81"/>
                <a:gd name="T6" fmla="*/ 5 w 42"/>
                <a:gd name="T7" fmla="*/ 0 h 81"/>
                <a:gd name="T8" fmla="*/ 0 w 42"/>
                <a:gd name="T9" fmla="*/ 5 h 81"/>
                <a:gd name="T10" fmla="*/ 0 w 42"/>
                <a:gd name="T11" fmla="*/ 35 h 81"/>
                <a:gd name="T12" fmla="*/ 0 w 42"/>
                <a:gd name="T13" fmla="*/ 36 h 81"/>
                <a:gd name="T14" fmla="*/ 0 w 42"/>
                <a:gd name="T15" fmla="*/ 36 h 81"/>
                <a:gd name="T16" fmla="*/ 0 w 42"/>
                <a:gd name="T17" fmla="*/ 47 h 81"/>
                <a:gd name="T18" fmla="*/ 0 w 42"/>
                <a:gd name="T19" fmla="*/ 49 h 81"/>
                <a:gd name="T20" fmla="*/ 3 w 42"/>
                <a:gd name="T21" fmla="*/ 52 h 81"/>
                <a:gd name="T22" fmla="*/ 3 w 42"/>
                <a:gd name="T23" fmla="*/ 52 h 81"/>
                <a:gd name="T24" fmla="*/ 31 w 42"/>
                <a:gd name="T25" fmla="*/ 79 h 81"/>
                <a:gd name="T26" fmla="*/ 35 w 42"/>
                <a:gd name="T27" fmla="*/ 81 h 81"/>
                <a:gd name="T28" fmla="*/ 39 w 42"/>
                <a:gd name="T29" fmla="*/ 79 h 81"/>
                <a:gd name="T30" fmla="*/ 39 w 42"/>
                <a:gd name="T31" fmla="*/ 71 h 81"/>
                <a:gd name="T32" fmla="*/ 12 w 42"/>
                <a:gd name="T33" fmla="*/ 4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81">
                  <a:moveTo>
                    <a:pt x="12" y="44"/>
                  </a:moveTo>
                  <a:cubicBezTo>
                    <a:pt x="12" y="5"/>
                    <a:pt x="12" y="5"/>
                    <a:pt x="12" y="5"/>
                  </a:cubicBezTo>
                  <a:cubicBezTo>
                    <a:pt x="12" y="2"/>
                    <a:pt x="10" y="0"/>
                    <a:pt x="7" y="0"/>
                  </a:cubicBezTo>
                  <a:cubicBezTo>
                    <a:pt x="5" y="0"/>
                    <a:pt x="5" y="0"/>
                    <a:pt x="5" y="0"/>
                  </a:cubicBezTo>
                  <a:cubicBezTo>
                    <a:pt x="2" y="0"/>
                    <a:pt x="0" y="2"/>
                    <a:pt x="0" y="5"/>
                  </a:cubicBezTo>
                  <a:cubicBezTo>
                    <a:pt x="0" y="35"/>
                    <a:pt x="0" y="35"/>
                    <a:pt x="0" y="35"/>
                  </a:cubicBezTo>
                  <a:cubicBezTo>
                    <a:pt x="0" y="36"/>
                    <a:pt x="0" y="36"/>
                    <a:pt x="0" y="36"/>
                  </a:cubicBezTo>
                  <a:cubicBezTo>
                    <a:pt x="0" y="36"/>
                    <a:pt x="0" y="36"/>
                    <a:pt x="0" y="36"/>
                  </a:cubicBezTo>
                  <a:cubicBezTo>
                    <a:pt x="0" y="47"/>
                    <a:pt x="0" y="47"/>
                    <a:pt x="0" y="47"/>
                  </a:cubicBezTo>
                  <a:cubicBezTo>
                    <a:pt x="0" y="48"/>
                    <a:pt x="0" y="48"/>
                    <a:pt x="0" y="49"/>
                  </a:cubicBezTo>
                  <a:cubicBezTo>
                    <a:pt x="3" y="52"/>
                    <a:pt x="3" y="52"/>
                    <a:pt x="3" y="52"/>
                  </a:cubicBezTo>
                  <a:cubicBezTo>
                    <a:pt x="3" y="52"/>
                    <a:pt x="3" y="52"/>
                    <a:pt x="3" y="52"/>
                  </a:cubicBezTo>
                  <a:cubicBezTo>
                    <a:pt x="31" y="79"/>
                    <a:pt x="31" y="79"/>
                    <a:pt x="31" y="79"/>
                  </a:cubicBezTo>
                  <a:cubicBezTo>
                    <a:pt x="32" y="80"/>
                    <a:pt x="33" y="81"/>
                    <a:pt x="35" y="81"/>
                  </a:cubicBezTo>
                  <a:cubicBezTo>
                    <a:pt x="37" y="81"/>
                    <a:pt x="38" y="80"/>
                    <a:pt x="39" y="79"/>
                  </a:cubicBezTo>
                  <a:cubicBezTo>
                    <a:pt x="42" y="77"/>
                    <a:pt x="42" y="73"/>
                    <a:pt x="39" y="71"/>
                  </a:cubicBezTo>
                  <a:lnTo>
                    <a:pt x="12" y="44"/>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a typeface="宋体" panose="02010600030101010101" pitchFamily="2" charset="-122"/>
              </a:endParaRPr>
            </a:p>
          </p:txBody>
        </p:sp>
        <p:sp>
          <p:nvSpPr>
            <p:cNvPr id="17" name="Freeform 21"/>
            <p:cNvSpPr>
              <a:spLocks noEditPoints="1"/>
            </p:cNvSpPr>
            <p:nvPr/>
          </p:nvSpPr>
          <p:spPr bwMode="auto">
            <a:xfrm>
              <a:off x="2195134" y="2942856"/>
              <a:ext cx="328613" cy="328613"/>
            </a:xfrm>
            <a:custGeom>
              <a:avLst/>
              <a:gdLst>
                <a:gd name="T0" fmla="*/ 72 w 145"/>
                <a:gd name="T1" fmla="*/ 0 h 145"/>
                <a:gd name="T2" fmla="*/ 0 w 145"/>
                <a:gd name="T3" fmla="*/ 73 h 145"/>
                <a:gd name="T4" fmla="*/ 72 w 145"/>
                <a:gd name="T5" fmla="*/ 145 h 145"/>
                <a:gd name="T6" fmla="*/ 145 w 145"/>
                <a:gd name="T7" fmla="*/ 73 h 145"/>
                <a:gd name="T8" fmla="*/ 72 w 145"/>
                <a:gd name="T9" fmla="*/ 0 h 145"/>
                <a:gd name="T10" fmla="*/ 72 w 145"/>
                <a:gd name="T11" fmla="*/ 141 h 145"/>
                <a:gd name="T12" fmla="*/ 4 w 145"/>
                <a:gd name="T13" fmla="*/ 73 h 145"/>
                <a:gd name="T14" fmla="*/ 72 w 145"/>
                <a:gd name="T15" fmla="*/ 4 h 145"/>
                <a:gd name="T16" fmla="*/ 141 w 145"/>
                <a:gd name="T17" fmla="*/ 73 h 145"/>
                <a:gd name="T18" fmla="*/ 72 w 145"/>
                <a:gd name="T19" fmla="*/ 14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5">
                  <a:moveTo>
                    <a:pt x="72" y="0"/>
                  </a:moveTo>
                  <a:cubicBezTo>
                    <a:pt x="32" y="0"/>
                    <a:pt x="0" y="32"/>
                    <a:pt x="0" y="73"/>
                  </a:cubicBezTo>
                  <a:cubicBezTo>
                    <a:pt x="0" y="113"/>
                    <a:pt x="32" y="145"/>
                    <a:pt x="72" y="145"/>
                  </a:cubicBezTo>
                  <a:cubicBezTo>
                    <a:pt x="112" y="145"/>
                    <a:pt x="145" y="113"/>
                    <a:pt x="145" y="73"/>
                  </a:cubicBezTo>
                  <a:cubicBezTo>
                    <a:pt x="145" y="32"/>
                    <a:pt x="112" y="0"/>
                    <a:pt x="72" y="0"/>
                  </a:cubicBezTo>
                  <a:close/>
                  <a:moveTo>
                    <a:pt x="72" y="141"/>
                  </a:moveTo>
                  <a:cubicBezTo>
                    <a:pt x="34" y="141"/>
                    <a:pt x="4" y="110"/>
                    <a:pt x="4" y="73"/>
                  </a:cubicBezTo>
                  <a:cubicBezTo>
                    <a:pt x="4" y="35"/>
                    <a:pt x="34" y="4"/>
                    <a:pt x="72" y="4"/>
                  </a:cubicBezTo>
                  <a:cubicBezTo>
                    <a:pt x="110" y="4"/>
                    <a:pt x="141" y="35"/>
                    <a:pt x="141" y="73"/>
                  </a:cubicBezTo>
                  <a:cubicBezTo>
                    <a:pt x="141" y="110"/>
                    <a:pt x="110" y="141"/>
                    <a:pt x="72" y="141"/>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a typeface="宋体" panose="02010600030101010101" pitchFamily="2" charset="-122"/>
              </a:endParaRPr>
            </a:p>
          </p:txBody>
        </p:sp>
      </p:grpSp>
      <p:sp>
        <p:nvSpPr>
          <p:cNvPr id="36" name="矩形 35"/>
          <p:cNvSpPr/>
          <p:nvPr/>
        </p:nvSpPr>
        <p:spPr>
          <a:xfrm>
            <a:off x="4596437" y="2290773"/>
            <a:ext cx="3542958"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高级版：最大</a:t>
            </a:r>
            <a:r>
              <a:rPr lang="en-US" altLang="zh-CN" sz="1400" dirty="0">
                <a:latin typeface="微软雅黑" panose="020B0503020204020204" pitchFamily="34" charset="-122"/>
                <a:ea typeface="微软雅黑" panose="020B0503020204020204" pitchFamily="34" charset="-122"/>
              </a:rPr>
              <a:t>6000</a:t>
            </a:r>
            <a:r>
              <a:rPr lang="zh-CN" altLang="en-US" sz="1400" dirty="0">
                <a:latin typeface="微软雅黑" panose="020B0503020204020204" pitchFamily="34" charset="-122"/>
                <a:ea typeface="微软雅黑" panose="020B0503020204020204" pitchFamily="34" charset="-122"/>
              </a:rPr>
              <a:t>小时</a:t>
            </a:r>
            <a:r>
              <a:rPr lang="en-US" altLang="zh-CN" sz="1400" dirty="0">
                <a:latin typeface="微软雅黑" panose="020B0503020204020204" pitchFamily="34" charset="-122"/>
                <a:ea typeface="微软雅黑" panose="020B0503020204020204" pitchFamily="34" charset="-122"/>
              </a:rPr>
              <a:t>@2Mbps</a:t>
            </a:r>
            <a:r>
              <a:rPr lang="zh-CN" altLang="en-US" sz="1400" dirty="0">
                <a:latin typeface="微软雅黑" panose="020B0503020204020204" pitchFamily="34" charset="-122"/>
                <a:ea typeface="微软雅黑" panose="020B0503020204020204" pitchFamily="34" charset="-122"/>
              </a:rPr>
              <a:t>双流录制</a:t>
            </a:r>
          </a:p>
        </p:txBody>
      </p:sp>
      <p:grpSp>
        <p:nvGrpSpPr>
          <p:cNvPr id="44" name="组合 43"/>
          <p:cNvGrpSpPr/>
          <p:nvPr/>
        </p:nvGrpSpPr>
        <p:grpSpPr>
          <a:xfrm>
            <a:off x="8566142" y="2539471"/>
            <a:ext cx="1570364" cy="1903399"/>
            <a:chOff x="8345401" y="2248908"/>
            <a:chExt cx="1570364" cy="1903399"/>
          </a:xfrm>
        </p:grpSpPr>
        <p:grpSp>
          <p:nvGrpSpPr>
            <p:cNvPr id="42" name="组合 41"/>
            <p:cNvGrpSpPr/>
            <p:nvPr/>
          </p:nvGrpSpPr>
          <p:grpSpPr>
            <a:xfrm>
              <a:off x="8345402" y="2248908"/>
              <a:ext cx="1570363" cy="1903399"/>
              <a:chOff x="8345402" y="2248908"/>
              <a:chExt cx="1570363" cy="1903399"/>
            </a:xfrm>
          </p:grpSpPr>
          <p:sp>
            <p:nvSpPr>
              <p:cNvPr id="39" name="Freeform 496"/>
              <p:cNvSpPr>
                <a:spLocks/>
              </p:cNvSpPr>
              <p:nvPr/>
            </p:nvSpPr>
            <p:spPr bwMode="auto">
              <a:xfrm>
                <a:off x="8345402" y="2248908"/>
                <a:ext cx="1570363" cy="1903399"/>
              </a:xfrm>
              <a:custGeom>
                <a:avLst/>
                <a:gdLst>
                  <a:gd name="T0" fmla="*/ 268 w 287"/>
                  <a:gd name="T1" fmla="*/ 303 h 348"/>
                  <a:gd name="T2" fmla="*/ 245 w 287"/>
                  <a:gd name="T3" fmla="*/ 331 h 348"/>
                  <a:gd name="T4" fmla="*/ 90 w 287"/>
                  <a:gd name="T5" fmla="*/ 331 h 348"/>
                  <a:gd name="T6" fmla="*/ 90 w 287"/>
                  <a:gd name="T7" fmla="*/ 281 h 348"/>
                  <a:gd name="T8" fmla="*/ 76 w 287"/>
                  <a:gd name="T9" fmla="*/ 263 h 348"/>
                  <a:gd name="T10" fmla="*/ 17 w 287"/>
                  <a:gd name="T11" fmla="*/ 263 h 348"/>
                  <a:gd name="T12" fmla="*/ 17 w 287"/>
                  <a:gd name="T13" fmla="*/ 59 h 348"/>
                  <a:gd name="T14" fmla="*/ 40 w 287"/>
                  <a:gd name="T15" fmla="*/ 27 h 348"/>
                  <a:gd name="T16" fmla="*/ 251 w 287"/>
                  <a:gd name="T17" fmla="*/ 27 h 348"/>
                  <a:gd name="T18" fmla="*/ 268 w 287"/>
                  <a:gd name="T19" fmla="*/ 52 h 348"/>
                  <a:gd name="T20" fmla="*/ 268 w 287"/>
                  <a:gd name="T21" fmla="*/ 104 h 348"/>
                  <a:gd name="T22" fmla="*/ 268 w 287"/>
                  <a:gd name="T23" fmla="*/ 104 h 348"/>
                  <a:gd name="T24" fmla="*/ 285 w 287"/>
                  <a:gd name="T25" fmla="*/ 83 h 348"/>
                  <a:gd name="T26" fmla="*/ 285 w 287"/>
                  <a:gd name="T27" fmla="*/ 45 h 348"/>
                  <a:gd name="T28" fmla="*/ 252 w 287"/>
                  <a:gd name="T29" fmla="*/ 8 h 348"/>
                  <a:gd name="T30" fmla="*/ 70 w 287"/>
                  <a:gd name="T31" fmla="*/ 8 h 348"/>
                  <a:gd name="T32" fmla="*/ 40 w 287"/>
                  <a:gd name="T33" fmla="*/ 8 h 348"/>
                  <a:gd name="T34" fmla="*/ 0 w 287"/>
                  <a:gd name="T35" fmla="*/ 44 h 348"/>
                  <a:gd name="T36" fmla="*/ 0 w 287"/>
                  <a:gd name="T37" fmla="*/ 294 h 348"/>
                  <a:gd name="T38" fmla="*/ 82 w 287"/>
                  <a:gd name="T39" fmla="*/ 346 h 348"/>
                  <a:gd name="T40" fmla="*/ 252 w 287"/>
                  <a:gd name="T41" fmla="*/ 346 h 348"/>
                  <a:gd name="T42" fmla="*/ 285 w 287"/>
                  <a:gd name="T43" fmla="*/ 321 h 348"/>
                  <a:gd name="T44" fmla="*/ 285 w 287"/>
                  <a:gd name="T45" fmla="*/ 228 h 348"/>
                  <a:gd name="T46" fmla="*/ 268 w 287"/>
                  <a:gd name="T47" fmla="*/ 238 h 348"/>
                  <a:gd name="T48" fmla="*/ 268 w 287"/>
                  <a:gd name="T49" fmla="*/ 30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7" h="348">
                    <a:moveTo>
                      <a:pt x="268" y="303"/>
                    </a:moveTo>
                    <a:cubicBezTo>
                      <a:pt x="268" y="303"/>
                      <a:pt x="272" y="331"/>
                      <a:pt x="245" y="331"/>
                    </a:cubicBezTo>
                    <a:cubicBezTo>
                      <a:pt x="217" y="331"/>
                      <a:pt x="90" y="331"/>
                      <a:pt x="90" y="331"/>
                    </a:cubicBezTo>
                    <a:cubicBezTo>
                      <a:pt x="90" y="281"/>
                      <a:pt x="90" y="281"/>
                      <a:pt x="90" y="281"/>
                    </a:cubicBezTo>
                    <a:cubicBezTo>
                      <a:pt x="90" y="281"/>
                      <a:pt x="91" y="263"/>
                      <a:pt x="76" y="263"/>
                    </a:cubicBezTo>
                    <a:cubicBezTo>
                      <a:pt x="60" y="263"/>
                      <a:pt x="17" y="263"/>
                      <a:pt x="17" y="263"/>
                    </a:cubicBezTo>
                    <a:cubicBezTo>
                      <a:pt x="17" y="59"/>
                      <a:pt x="17" y="59"/>
                      <a:pt x="17" y="59"/>
                    </a:cubicBezTo>
                    <a:cubicBezTo>
                      <a:pt x="17" y="59"/>
                      <a:pt x="13" y="27"/>
                      <a:pt x="40" y="27"/>
                    </a:cubicBezTo>
                    <a:cubicBezTo>
                      <a:pt x="251" y="27"/>
                      <a:pt x="251" y="27"/>
                      <a:pt x="251" y="27"/>
                    </a:cubicBezTo>
                    <a:cubicBezTo>
                      <a:pt x="251" y="27"/>
                      <a:pt x="268" y="30"/>
                      <a:pt x="268" y="52"/>
                    </a:cubicBezTo>
                    <a:cubicBezTo>
                      <a:pt x="268" y="57"/>
                      <a:pt x="268" y="77"/>
                      <a:pt x="268" y="104"/>
                    </a:cubicBezTo>
                    <a:cubicBezTo>
                      <a:pt x="268" y="104"/>
                      <a:pt x="268" y="104"/>
                      <a:pt x="268" y="104"/>
                    </a:cubicBezTo>
                    <a:cubicBezTo>
                      <a:pt x="285" y="83"/>
                      <a:pt x="285" y="83"/>
                      <a:pt x="285" y="83"/>
                    </a:cubicBezTo>
                    <a:cubicBezTo>
                      <a:pt x="285" y="60"/>
                      <a:pt x="285" y="45"/>
                      <a:pt x="285" y="45"/>
                    </a:cubicBezTo>
                    <a:cubicBezTo>
                      <a:pt x="285" y="45"/>
                      <a:pt x="287" y="8"/>
                      <a:pt x="252" y="8"/>
                    </a:cubicBezTo>
                    <a:cubicBezTo>
                      <a:pt x="70" y="8"/>
                      <a:pt x="70" y="8"/>
                      <a:pt x="70" y="8"/>
                    </a:cubicBezTo>
                    <a:cubicBezTo>
                      <a:pt x="40" y="8"/>
                      <a:pt x="40" y="8"/>
                      <a:pt x="40" y="8"/>
                    </a:cubicBezTo>
                    <a:cubicBezTo>
                      <a:pt x="40" y="8"/>
                      <a:pt x="0" y="0"/>
                      <a:pt x="0" y="44"/>
                    </a:cubicBezTo>
                    <a:cubicBezTo>
                      <a:pt x="0" y="87"/>
                      <a:pt x="0" y="294"/>
                      <a:pt x="0" y="294"/>
                    </a:cubicBezTo>
                    <a:cubicBezTo>
                      <a:pt x="82" y="346"/>
                      <a:pt x="82" y="346"/>
                      <a:pt x="82" y="346"/>
                    </a:cubicBezTo>
                    <a:cubicBezTo>
                      <a:pt x="252" y="346"/>
                      <a:pt x="252" y="346"/>
                      <a:pt x="252" y="346"/>
                    </a:cubicBezTo>
                    <a:cubicBezTo>
                      <a:pt x="252" y="346"/>
                      <a:pt x="285" y="348"/>
                      <a:pt x="285" y="321"/>
                    </a:cubicBezTo>
                    <a:cubicBezTo>
                      <a:pt x="285" y="312"/>
                      <a:pt x="285" y="274"/>
                      <a:pt x="285" y="228"/>
                    </a:cubicBezTo>
                    <a:cubicBezTo>
                      <a:pt x="268" y="238"/>
                      <a:pt x="268" y="238"/>
                      <a:pt x="268" y="238"/>
                    </a:cubicBezTo>
                    <a:cubicBezTo>
                      <a:pt x="268" y="275"/>
                      <a:pt x="268" y="303"/>
                      <a:pt x="268" y="303"/>
                    </a:cubicBezTo>
                    <a:close/>
                  </a:path>
                </a:pathLst>
              </a:custGeom>
              <a:solidFill>
                <a:schemeClr val="tx2">
                  <a:lumMod val="85000"/>
                </a:schemeClr>
              </a:solid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40" name="矩形 39"/>
              <p:cNvSpPr/>
              <p:nvPr/>
            </p:nvSpPr>
            <p:spPr>
              <a:xfrm>
                <a:off x="8717906" y="2709325"/>
                <a:ext cx="825354" cy="1200329"/>
              </a:xfrm>
              <a:prstGeom prst="rect">
                <a:avLst/>
              </a:prstGeom>
            </p:spPr>
            <p:txBody>
              <a:bodyPr wrap="none">
                <a:spAutoFit/>
              </a:bodyPr>
              <a:lstStyle/>
              <a:p>
                <a:pPr algn="ctr">
                  <a:lnSpc>
                    <a:spcPct val="150000"/>
                  </a:lnSpc>
                </a:pPr>
                <a:r>
                  <a:rPr lang="en-US" altLang="zh-CN" sz="1200" dirty="0">
                    <a:solidFill>
                      <a:schemeClr val="bg2">
                        <a:lumMod val="75000"/>
                      </a:schemeClr>
                    </a:solidFill>
                    <a:latin typeface="微软雅黑" panose="020B0503020204020204" pitchFamily="34" charset="-122"/>
                    <a:ea typeface="微软雅黑" panose="020B0503020204020204" pitchFamily="34" charset="-122"/>
                  </a:rPr>
                  <a:t>Part_1.ts</a:t>
                </a:r>
              </a:p>
              <a:p>
                <a:pPr algn="ctr">
                  <a:lnSpc>
                    <a:spcPct val="150000"/>
                  </a:lnSpc>
                </a:pPr>
                <a:r>
                  <a:rPr lang="en-US" altLang="zh-CN" sz="1200" dirty="0">
                    <a:solidFill>
                      <a:schemeClr val="bg2">
                        <a:lumMod val="75000"/>
                      </a:schemeClr>
                    </a:solidFill>
                    <a:latin typeface="微软雅黑" panose="020B0503020204020204" pitchFamily="34" charset="-122"/>
                    <a:ea typeface="微软雅黑" panose="020B0503020204020204" pitchFamily="34" charset="-122"/>
                  </a:rPr>
                  <a:t>Part_2.ts</a:t>
                </a:r>
              </a:p>
              <a:p>
                <a:pPr algn="ctr">
                  <a:lnSpc>
                    <a:spcPct val="150000"/>
                  </a:lnSpc>
                </a:pPr>
                <a:r>
                  <a:rPr lang="en-US" altLang="zh-CN" sz="1200" dirty="0">
                    <a:solidFill>
                      <a:schemeClr val="bg2">
                        <a:lumMod val="75000"/>
                      </a:schemeClr>
                    </a:solidFill>
                    <a:latin typeface="微软雅黑" panose="020B0503020204020204" pitchFamily="34" charset="-122"/>
                    <a:ea typeface="微软雅黑" panose="020B0503020204020204" pitchFamily="34" charset="-122"/>
                  </a:rPr>
                  <a:t>……</a:t>
                </a:r>
              </a:p>
              <a:p>
                <a:pPr algn="ctr">
                  <a:lnSpc>
                    <a:spcPct val="150000"/>
                  </a:lnSpc>
                </a:pPr>
                <a:r>
                  <a:rPr lang="en-US" altLang="zh-CN" sz="1200" dirty="0" err="1">
                    <a:solidFill>
                      <a:schemeClr val="bg2">
                        <a:lumMod val="75000"/>
                      </a:schemeClr>
                    </a:solidFill>
                    <a:latin typeface="微软雅黑" panose="020B0503020204020204" pitchFamily="34" charset="-122"/>
                    <a:ea typeface="微软雅黑" panose="020B0503020204020204" pitchFamily="34" charset="-122"/>
                  </a:rPr>
                  <a:t>Part_n.ts</a:t>
                </a:r>
                <a:endParaRPr lang="zh-CN" altLang="en-US" sz="1200" dirty="0">
                  <a:solidFill>
                    <a:schemeClr val="bg2">
                      <a:lumMod val="75000"/>
                    </a:schemeClr>
                  </a:solidFill>
                  <a:latin typeface="微软雅黑" panose="020B0503020204020204" pitchFamily="34" charset="-122"/>
                  <a:ea typeface="微软雅黑" panose="020B0503020204020204" pitchFamily="34" charset="-122"/>
                </a:endParaRPr>
              </a:p>
            </p:txBody>
          </p:sp>
        </p:grpSp>
        <p:sp>
          <p:nvSpPr>
            <p:cNvPr id="43" name="矩形 42"/>
            <p:cNvSpPr/>
            <p:nvPr/>
          </p:nvSpPr>
          <p:spPr>
            <a:xfrm>
              <a:off x="8345401" y="2442057"/>
              <a:ext cx="1570364" cy="276999"/>
            </a:xfrm>
            <a:prstGeom prst="rect">
              <a:avLst/>
            </a:prstGeom>
          </p:spPr>
          <p:txBody>
            <a:bodyPr wrap="square">
              <a:spAutoFit/>
            </a:bodyPr>
            <a:lstStyle/>
            <a:p>
              <a:pPr algn="ctr" defTabSz="1219200"/>
              <a:r>
                <a:rPr lang="zh-CN" altLang="en-US" sz="1200" dirty="0">
                  <a:solidFill>
                    <a:schemeClr val="bg2">
                      <a:lumMod val="75000"/>
                    </a:schemeClr>
                  </a:solidFill>
                  <a:latin typeface="微软雅黑" panose="020B0503020204020204" pitchFamily="34" charset="-122"/>
                  <a:ea typeface="微软雅黑" panose="020B0503020204020204" pitchFamily="34" charset="-122"/>
                </a:rPr>
                <a:t>视频分段下载</a:t>
              </a:r>
              <a:endParaRPr lang="en-US" altLang="zh-CN" sz="1200" dirty="0">
                <a:solidFill>
                  <a:schemeClr val="bg2">
                    <a:lumMod val="75000"/>
                  </a:schemeClr>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4376501" y="5219700"/>
            <a:ext cx="4481749" cy="964367"/>
          </a:xfrm>
          <a:prstGeom prst="rect">
            <a:avLst/>
          </a:prstGeom>
          <a:noFill/>
        </p:spPr>
        <p:txBody>
          <a:bodyPr wrap="square" rtlCol="0">
            <a:spAutoFit/>
          </a:bodyPr>
          <a:lstStyle/>
          <a:p>
            <a:pPr marL="285750" indent="-285750" algn="l">
              <a:lnSpc>
                <a:spcPts val="344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稳定可靠，超长录制；</a:t>
            </a:r>
            <a:endParaRPr lang="en-US" altLang="zh-CN" sz="1600" dirty="0">
              <a:latin typeface="Microsoft YaHei" panose="020B0503020204020204" pitchFamily="34" charset="-122"/>
              <a:ea typeface="Microsoft YaHei" panose="020B0503020204020204" pitchFamily="34" charset="-122"/>
            </a:endParaRPr>
          </a:p>
          <a:p>
            <a:pPr marL="285750" indent="-285750" algn="l">
              <a:lnSpc>
                <a:spcPts val="344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自动分段，下载、观看更便捷；</a:t>
            </a:r>
          </a:p>
        </p:txBody>
      </p:sp>
      <p:grpSp>
        <p:nvGrpSpPr>
          <p:cNvPr id="24" name="组合 23"/>
          <p:cNvGrpSpPr/>
          <p:nvPr/>
        </p:nvGrpSpPr>
        <p:grpSpPr>
          <a:xfrm>
            <a:off x="464073" y="351655"/>
            <a:ext cx="259057" cy="596822"/>
            <a:chOff x="464073" y="351655"/>
            <a:chExt cx="259057" cy="596822"/>
          </a:xfrm>
        </p:grpSpPr>
        <p:sp>
          <p:nvSpPr>
            <p:cNvPr id="26" name="矩形 25"/>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27" name="矩形 26"/>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pic>
        <p:nvPicPr>
          <p:cNvPr id="28" name="图片 2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27942" y="2925182"/>
            <a:ext cx="1717179" cy="931206"/>
          </a:xfrm>
          <a:prstGeom prst="rect">
            <a:avLst/>
          </a:prstGeom>
        </p:spPr>
      </p:pic>
    </p:spTree>
    <p:extLst>
      <p:ext uri="{BB962C8B-B14F-4D97-AF65-F5344CB8AC3E}">
        <p14:creationId xmlns:p14="http://schemas.microsoft.com/office/powerpoint/2010/main" val="2079079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a:xfrm>
            <a:off x="857762" y="455068"/>
            <a:ext cx="10740640" cy="492343"/>
          </a:xfrm>
        </p:spPr>
        <p:txBody>
          <a:bodyPr/>
          <a:lstStyle/>
          <a:p>
            <a:r>
              <a:rPr lang="zh-CN" altLang="en-US" dirty="0"/>
              <a:t>发布直播</a:t>
            </a:r>
            <a:r>
              <a:rPr lang="en-US" altLang="zh-CN" dirty="0"/>
              <a:t>/</a:t>
            </a:r>
            <a:r>
              <a:rPr lang="zh-CN" altLang="en-US" dirty="0"/>
              <a:t>点播、编辑视频简介，供用户观看</a:t>
            </a:r>
          </a:p>
        </p:txBody>
      </p:sp>
      <p:grpSp>
        <p:nvGrpSpPr>
          <p:cNvPr id="7" name="组合 6"/>
          <p:cNvGrpSpPr/>
          <p:nvPr/>
        </p:nvGrpSpPr>
        <p:grpSpPr>
          <a:xfrm>
            <a:off x="2155031" y="1781174"/>
            <a:ext cx="7865024" cy="3876675"/>
            <a:chOff x="2040731" y="1781174"/>
            <a:chExt cx="7865024" cy="3876675"/>
          </a:xfrm>
        </p:grpSpPr>
        <p:pic>
          <p:nvPicPr>
            <p:cNvPr id="5" name="图片 4"/>
            <p:cNvPicPr>
              <a:picLocks noChangeAspect="1"/>
            </p:cNvPicPr>
            <p:nvPr/>
          </p:nvPicPr>
          <p:blipFill>
            <a:blip r:embed="rId3"/>
            <a:stretch>
              <a:fillRect/>
            </a:stretch>
          </p:blipFill>
          <p:spPr>
            <a:xfrm>
              <a:off x="2040731" y="1781174"/>
              <a:ext cx="7865024" cy="3876675"/>
            </a:xfrm>
            <a:prstGeom prst="rect">
              <a:avLst/>
            </a:prstGeom>
            <a:ln w="3175">
              <a:solidFill>
                <a:schemeClr val="tx1">
                  <a:lumMod val="10000"/>
                  <a:lumOff val="90000"/>
                </a:schemeClr>
              </a:solidFill>
            </a:ln>
          </p:spPr>
        </p:pic>
        <p:pic>
          <p:nvPicPr>
            <p:cNvPr id="6" name="图片 5"/>
            <p:cNvPicPr preferRelativeResize="0">
              <a:picLocks/>
            </p:cNvPicPr>
            <p:nvPr/>
          </p:nvPicPr>
          <p:blipFill>
            <a:blip r:embed="rId4" cstate="screen">
              <a:extLst>
                <a:ext uri="{28A0092B-C50C-407E-A947-70E740481C1C}">
                  <a14:useLocalDpi xmlns:a14="http://schemas.microsoft.com/office/drawing/2010/main"/>
                </a:ext>
              </a:extLst>
            </a:blip>
            <a:stretch>
              <a:fillRect/>
            </a:stretch>
          </p:blipFill>
          <p:spPr>
            <a:xfrm>
              <a:off x="5922963" y="2623251"/>
              <a:ext cx="3135600" cy="1600551"/>
            </a:xfrm>
            <a:prstGeom prst="rect">
              <a:avLst/>
            </a:prstGeom>
          </p:spPr>
        </p:pic>
      </p:grpSp>
      <p:grpSp>
        <p:nvGrpSpPr>
          <p:cNvPr id="8" name="组合 7"/>
          <p:cNvGrpSpPr/>
          <p:nvPr/>
        </p:nvGrpSpPr>
        <p:grpSpPr>
          <a:xfrm>
            <a:off x="464073" y="351655"/>
            <a:ext cx="259057" cy="596822"/>
            <a:chOff x="464073" y="351655"/>
            <a:chExt cx="259057" cy="596822"/>
          </a:xfrm>
        </p:grpSpPr>
        <p:sp>
          <p:nvSpPr>
            <p:cNvPr id="9" name="矩形 8"/>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10" name="矩形 9"/>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spTree>
    <p:extLst>
      <p:ext uri="{BB962C8B-B14F-4D97-AF65-F5344CB8AC3E}">
        <p14:creationId xmlns:p14="http://schemas.microsoft.com/office/powerpoint/2010/main" val="3280179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a:xfrm>
            <a:off x="808404" y="430490"/>
            <a:ext cx="10736757" cy="993041"/>
          </a:xfrm>
        </p:spPr>
        <p:txBody>
          <a:bodyPr/>
          <a:lstStyle/>
          <a:p>
            <a:r>
              <a:rPr lang="zh-CN" altLang="en-US" dirty="0"/>
              <a:t>会议中提供实时字幕，让沟通更高效</a:t>
            </a:r>
          </a:p>
        </p:txBody>
      </p:sp>
      <p:sp>
        <p:nvSpPr>
          <p:cNvPr id="17" name="文本框 16"/>
          <p:cNvSpPr txBox="1"/>
          <p:nvPr/>
        </p:nvSpPr>
        <p:spPr>
          <a:xfrm>
            <a:off x="932278" y="4727144"/>
            <a:ext cx="3712938" cy="646097"/>
          </a:xfrm>
          <a:prstGeom prst="rect">
            <a:avLst/>
          </a:prstGeom>
          <a:noFill/>
        </p:spPr>
        <p:txBody>
          <a:bodyPr wrap="square" rtlCol="0">
            <a:spAutoFit/>
          </a:bodyPr>
          <a:lstStyle>
            <a:defPPr>
              <a:defRPr lang="en-US"/>
            </a:defPPr>
            <a:lvl1pPr>
              <a:lnSpc>
                <a:spcPct val="150000"/>
              </a:lnSpc>
              <a:defRPr sz="1200">
                <a:solidFill>
                  <a:schemeClr val="bg1">
                    <a:lumMod val="50000"/>
                  </a:schemeClr>
                </a:solidFill>
                <a:latin typeface="微软雅黑" panose="020B0503020204020204" pitchFamily="34" charset="-122"/>
                <a:ea typeface="微软雅黑" panose="020B0503020204020204" pitchFamily="34" charset="-122"/>
              </a:defRPr>
            </a:lvl1pPr>
          </a:lstStyle>
          <a:p>
            <a:pPr marL="171399" indent="-171399" defTabSz="914126">
              <a:buFont typeface="Arial" panose="020B0604020202020204" pitchFamily="34" charset="0"/>
              <a:buChar char="•"/>
              <a:defRPr/>
            </a:pPr>
            <a:r>
              <a:rPr lang="zh-CN" altLang="en-US" kern="0" dirty="0">
                <a:solidFill>
                  <a:srgbClr val="1D1D1A"/>
                </a:solidFill>
              </a:rPr>
              <a:t>实时语音识别，实时字幕，沟通更流畅</a:t>
            </a:r>
            <a:endParaRPr lang="en-US" altLang="zh-CN" kern="0" dirty="0">
              <a:solidFill>
                <a:srgbClr val="1D1D1A"/>
              </a:solidFill>
            </a:endParaRPr>
          </a:p>
          <a:p>
            <a:pPr marL="171399" indent="-171399" defTabSz="914126">
              <a:buFont typeface="Arial" panose="020B0604020202020204" pitchFamily="34" charset="0"/>
              <a:buChar char="•"/>
              <a:defRPr/>
            </a:pPr>
            <a:r>
              <a:rPr lang="zh-CN" altLang="en-US" kern="0" dirty="0">
                <a:solidFill>
                  <a:srgbClr val="1D1D1A"/>
                </a:solidFill>
              </a:rPr>
              <a:t>支持中文</a:t>
            </a:r>
            <a:endParaRPr lang="en-US" altLang="zh-CN" kern="0" dirty="0">
              <a:solidFill>
                <a:srgbClr val="1D1D1A"/>
              </a:solidFill>
            </a:endParaRPr>
          </a:p>
        </p:txBody>
      </p:sp>
      <p:sp>
        <p:nvSpPr>
          <p:cNvPr id="5" name="文本框 4"/>
          <p:cNvSpPr txBox="1"/>
          <p:nvPr/>
        </p:nvSpPr>
        <p:spPr>
          <a:xfrm>
            <a:off x="4393777" y="4328529"/>
            <a:ext cx="3287306" cy="528159"/>
          </a:xfrm>
          <a:prstGeom prst="rect">
            <a:avLst/>
          </a:prstGeom>
          <a:noFill/>
        </p:spPr>
        <p:txBody>
          <a:bodyPr wrap="square" rtlCol="0">
            <a:spAutoFit/>
          </a:bodyPr>
          <a:lstStyle/>
          <a:p>
            <a:pPr defTabSz="914204">
              <a:lnSpc>
                <a:spcPts val="3439"/>
              </a:lnSpc>
            </a:pPr>
            <a:r>
              <a:rPr lang="en-US" altLang="zh-CN" sz="1600" dirty="0">
                <a:solidFill>
                  <a:srgbClr val="FFFFFF"/>
                </a:solidFill>
                <a:latin typeface="Microsoft YaHei" panose="020B0503020204020204" pitchFamily="34" charset="-122"/>
                <a:ea typeface="Microsoft YaHei" panose="020B0503020204020204" pitchFamily="34" charset="-122"/>
              </a:rPr>
              <a:t>Thank you for your information.</a:t>
            </a:r>
            <a:endParaRPr lang="zh-CN" altLang="en-US" sz="1600" dirty="0">
              <a:solidFill>
                <a:srgbClr val="FFFFFF"/>
              </a:solidFill>
              <a:latin typeface="Microsoft YaHei" panose="020B0503020204020204" pitchFamily="34" charset="-122"/>
              <a:ea typeface="Microsoft YaHei" panose="020B0503020204020204" pitchFamily="34" charset="-122"/>
            </a:endParaRPr>
          </a:p>
        </p:txBody>
      </p:sp>
      <p:sp>
        <p:nvSpPr>
          <p:cNvPr id="16" name="文本框 15"/>
          <p:cNvSpPr txBox="1"/>
          <p:nvPr/>
        </p:nvSpPr>
        <p:spPr>
          <a:xfrm>
            <a:off x="932278" y="5371419"/>
            <a:ext cx="4339757" cy="646331"/>
          </a:xfrm>
          <a:prstGeom prst="rect">
            <a:avLst/>
          </a:prstGeom>
          <a:noFill/>
        </p:spPr>
        <p:txBody>
          <a:bodyPr wrap="square" rtlCol="0">
            <a:spAutoFit/>
          </a:bodyPr>
          <a:lstStyle>
            <a:defPPr>
              <a:defRPr lang="en-US"/>
            </a:defPPr>
            <a:lvl1pPr>
              <a:lnSpc>
                <a:spcPct val="150000"/>
              </a:lnSpc>
              <a:defRPr sz="1200">
                <a:solidFill>
                  <a:schemeClr val="bg1">
                    <a:lumMod val="50000"/>
                  </a:schemeClr>
                </a:solidFill>
                <a:latin typeface="微软雅黑" panose="020B0503020204020204" pitchFamily="34" charset="-122"/>
                <a:ea typeface="微软雅黑" panose="020B0503020204020204" pitchFamily="34" charset="-122"/>
              </a:defRPr>
            </a:lvl1pPr>
          </a:lstStyle>
          <a:p>
            <a:pPr defTabSz="914126">
              <a:defRPr/>
            </a:pPr>
            <a:r>
              <a:rPr lang="zh-CN" altLang="en-US" kern="0" dirty="0">
                <a:solidFill>
                  <a:prstClr val="white">
                    <a:lumMod val="50000"/>
                  </a:prstClr>
                </a:solidFill>
              </a:rPr>
              <a:t>*配套</a:t>
            </a:r>
            <a:r>
              <a:rPr lang="en-US" altLang="zh-CN" kern="0" dirty="0">
                <a:solidFill>
                  <a:prstClr val="white">
                    <a:lumMod val="50000"/>
                  </a:prstClr>
                </a:solidFill>
              </a:rPr>
              <a:t>ASR</a:t>
            </a:r>
            <a:r>
              <a:rPr lang="zh-CN" altLang="en-US" kern="0" dirty="0">
                <a:solidFill>
                  <a:prstClr val="white">
                    <a:lumMod val="50000"/>
                  </a:prstClr>
                </a:solidFill>
              </a:rPr>
              <a:t>智能语音服务器</a:t>
            </a:r>
            <a:endParaRPr lang="en-US" altLang="zh-CN" kern="0" dirty="0">
              <a:solidFill>
                <a:prstClr val="white">
                  <a:lumMod val="50000"/>
                </a:prstClr>
              </a:solidFill>
            </a:endParaRPr>
          </a:p>
          <a:p>
            <a:pPr defTabSz="914126">
              <a:defRPr/>
            </a:pPr>
            <a:r>
              <a:rPr lang="zh-CN" altLang="en-US" kern="0" dirty="0">
                <a:solidFill>
                  <a:prstClr val="white">
                    <a:lumMod val="50000"/>
                  </a:prstClr>
                </a:solidFill>
              </a:rPr>
              <a:t>*英文实时字幕只在</a:t>
            </a:r>
            <a:r>
              <a:rPr lang="en-US" altLang="zh-CN" kern="0" dirty="0">
                <a:solidFill>
                  <a:prstClr val="white">
                    <a:lumMod val="50000"/>
                  </a:prstClr>
                </a:solidFill>
              </a:rPr>
              <a:t>HK</a:t>
            </a:r>
            <a:r>
              <a:rPr lang="zh-CN" altLang="en-US" kern="0" dirty="0">
                <a:solidFill>
                  <a:prstClr val="white">
                    <a:lumMod val="50000"/>
                  </a:prstClr>
                </a:solidFill>
              </a:rPr>
              <a:t>局点受控使用</a:t>
            </a:r>
          </a:p>
        </p:txBody>
      </p:sp>
      <p:pic>
        <p:nvPicPr>
          <p:cNvPr id="3" name="华为企业智慧屏应用场景-高效远程视频会议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9459" y="985283"/>
            <a:ext cx="5889674" cy="3312942"/>
          </a:xfrm>
          <a:prstGeom prst="rect">
            <a:avLst/>
          </a:prstGeom>
        </p:spPr>
      </p:pic>
      <p:grpSp>
        <p:nvGrpSpPr>
          <p:cNvPr id="48" name="组合 47"/>
          <p:cNvGrpSpPr/>
          <p:nvPr/>
        </p:nvGrpSpPr>
        <p:grpSpPr>
          <a:xfrm>
            <a:off x="466111" y="352768"/>
            <a:ext cx="258963" cy="596606"/>
            <a:chOff x="464073" y="351655"/>
            <a:chExt cx="259057" cy="596822"/>
          </a:xfrm>
        </p:grpSpPr>
        <p:sp>
          <p:nvSpPr>
            <p:cNvPr id="49" name="矩形 48"/>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endParaRPr lang="zh-CN" altLang="en-US">
                <a:solidFill>
                  <a:srgbClr val="666666"/>
                </a:solidFill>
              </a:endParaRPr>
            </a:p>
          </p:txBody>
        </p:sp>
        <p:sp>
          <p:nvSpPr>
            <p:cNvPr id="50" name="矩形 49"/>
            <p:cNvSpPr/>
            <p:nvPr/>
          </p:nvSpPr>
          <p:spPr>
            <a:xfrm>
              <a:off x="464073" y="351655"/>
              <a:ext cx="63492" cy="596822"/>
            </a:xfrm>
            <a:prstGeom prst="rect">
              <a:avLst/>
            </a:prstGeom>
            <a:solidFill>
              <a:srgbClr val="A1A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4"/>
              <a:endParaRPr lang="zh-CN" altLang="en-US">
                <a:solidFill>
                  <a:srgbClr val="666666"/>
                </a:solidFill>
              </a:endParaRPr>
            </a:p>
          </p:txBody>
        </p:sp>
      </p:grpSp>
      <p:pic>
        <p:nvPicPr>
          <p:cNvPr id="12" name="图片 11"/>
          <p:cNvPicPr>
            <a:picLocks noChangeAspect="1"/>
          </p:cNvPicPr>
          <p:nvPr/>
        </p:nvPicPr>
        <p:blipFill>
          <a:blip r:embed="rId6"/>
          <a:stretch>
            <a:fillRect/>
          </a:stretch>
        </p:blipFill>
        <p:spPr>
          <a:xfrm>
            <a:off x="7507933" y="1185140"/>
            <a:ext cx="2743620" cy="2021900"/>
          </a:xfrm>
          <a:prstGeom prst="rect">
            <a:avLst/>
          </a:prstGeom>
        </p:spPr>
      </p:pic>
      <p:pic>
        <p:nvPicPr>
          <p:cNvPr id="13" name="图片 12"/>
          <p:cNvPicPr>
            <a:picLocks noChangeAspect="1"/>
          </p:cNvPicPr>
          <p:nvPr/>
        </p:nvPicPr>
        <p:blipFill>
          <a:blip r:embed="rId7"/>
          <a:stretch>
            <a:fillRect/>
          </a:stretch>
        </p:blipFill>
        <p:spPr>
          <a:xfrm>
            <a:off x="7542539" y="3937406"/>
            <a:ext cx="4244828" cy="2025108"/>
          </a:xfrm>
          <a:prstGeom prst="rect">
            <a:avLst/>
          </a:prstGeom>
        </p:spPr>
      </p:pic>
      <p:sp>
        <p:nvSpPr>
          <p:cNvPr id="14" name="矩形 13"/>
          <p:cNvSpPr/>
          <p:nvPr/>
        </p:nvSpPr>
        <p:spPr>
          <a:xfrm>
            <a:off x="7591246" y="962020"/>
            <a:ext cx="2660307" cy="3007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666666"/>
                </a:solidFill>
                <a:latin typeface="微软雅黑" panose="020B0503020204020204" pitchFamily="34" charset="-122"/>
                <a:ea typeface="微软雅黑" panose="020B0503020204020204" pitchFamily="34" charset="-122"/>
              </a:rPr>
              <a:t>开启会议实时字幕功能</a:t>
            </a:r>
          </a:p>
        </p:txBody>
      </p:sp>
      <p:sp>
        <p:nvSpPr>
          <p:cNvPr id="55" name="矩形 54"/>
          <p:cNvSpPr/>
          <p:nvPr/>
        </p:nvSpPr>
        <p:spPr>
          <a:xfrm>
            <a:off x="7496979" y="3621529"/>
            <a:ext cx="4285039" cy="3007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666666"/>
                </a:solidFill>
                <a:latin typeface="微软雅黑" panose="020B0503020204020204" pitchFamily="34" charset="-122"/>
                <a:ea typeface="微软雅黑" panose="020B0503020204020204" pitchFamily="34" charset="-122"/>
              </a:rPr>
              <a:t>对非智能终端及第三方终端叠加字幕</a:t>
            </a:r>
          </a:p>
        </p:txBody>
      </p:sp>
      <p:sp>
        <p:nvSpPr>
          <p:cNvPr id="21" name="椭圆 20"/>
          <p:cNvSpPr/>
          <p:nvPr/>
        </p:nvSpPr>
        <p:spPr>
          <a:xfrm>
            <a:off x="7389536" y="963189"/>
            <a:ext cx="276418" cy="2889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rPr>
              <a:t>1</a:t>
            </a:r>
            <a:endParaRPr lang="zh-CN" altLang="en-US" dirty="0">
              <a:solidFill>
                <a:srgbClr val="FFFFFF"/>
              </a:solidFill>
            </a:endParaRPr>
          </a:p>
        </p:txBody>
      </p:sp>
      <p:sp>
        <p:nvSpPr>
          <p:cNvPr id="56" name="椭圆 55"/>
          <p:cNvSpPr/>
          <p:nvPr/>
        </p:nvSpPr>
        <p:spPr>
          <a:xfrm>
            <a:off x="7389536" y="3620384"/>
            <a:ext cx="276418" cy="2889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rPr>
              <a:t>2</a:t>
            </a:r>
            <a:endParaRPr lang="zh-CN" altLang="en-US" dirty="0">
              <a:solidFill>
                <a:srgbClr val="FFFFFF"/>
              </a:solidFill>
            </a:endParaRPr>
          </a:p>
        </p:txBody>
      </p:sp>
    </p:spTree>
    <p:extLst>
      <p:ext uri="{BB962C8B-B14F-4D97-AF65-F5344CB8AC3E}">
        <p14:creationId xmlns:p14="http://schemas.microsoft.com/office/powerpoint/2010/main" val="2238879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lstStyle/>
          <a:p>
            <a:r>
              <a:rPr lang="zh-CN" altLang="en-US" dirty="0"/>
              <a:t>自动生成多模态会议记录，让纪要更简单</a:t>
            </a:r>
          </a:p>
        </p:txBody>
      </p:sp>
      <p:sp>
        <p:nvSpPr>
          <p:cNvPr id="13" name="文本框 12"/>
          <p:cNvSpPr txBox="1"/>
          <p:nvPr/>
        </p:nvSpPr>
        <p:spPr>
          <a:xfrm>
            <a:off x="7058048" y="5060863"/>
            <a:ext cx="5526502" cy="1569660"/>
          </a:xfrm>
          <a:prstGeom prst="rect">
            <a:avLst/>
          </a:prstGeom>
          <a:noFill/>
        </p:spPr>
        <p:txBody>
          <a:bodyPr wrap="square" rtlCol="0">
            <a:spAutoFit/>
          </a:bodyPr>
          <a:lstStyle>
            <a:defPPr>
              <a:defRPr lang="en-US"/>
            </a:defPPr>
            <a:lvl1pPr>
              <a:lnSpc>
                <a:spcPct val="150000"/>
              </a:lnSpc>
              <a:defRPr sz="1200">
                <a:solidFill>
                  <a:schemeClr val="bg1">
                    <a:lumMod val="50000"/>
                  </a:schemeClr>
                </a:solidFill>
                <a:latin typeface="微软雅黑" panose="020B0503020204020204" pitchFamily="34" charset="-122"/>
                <a:ea typeface="微软雅黑" panose="020B0503020204020204" pitchFamily="34" charset="-122"/>
              </a:defRPr>
            </a:lvl1pPr>
          </a:lstStyle>
          <a:p>
            <a:pPr marL="285750" indent="-285750" defTabSz="914400">
              <a:buFont typeface="Arial" panose="020B0604020202020204" pitchFamily="34" charset="0"/>
              <a:buChar char="•"/>
              <a:defRPr/>
            </a:pPr>
            <a:r>
              <a:rPr lang="zh-CN" altLang="en-US" sz="1600" kern="0" dirty="0">
                <a:solidFill>
                  <a:srgbClr val="1D1D1A"/>
                </a:solidFill>
              </a:rPr>
              <a:t>基于角色生成更详尽的会议记录，邮件通知用户；</a:t>
            </a:r>
            <a:endParaRPr lang="en-US" altLang="zh-CN" sz="1600" kern="0" dirty="0">
              <a:solidFill>
                <a:srgbClr val="1D1D1A"/>
              </a:solidFill>
            </a:endParaRPr>
          </a:p>
          <a:p>
            <a:pPr marL="285750" indent="-285750" defTabSz="914400">
              <a:buFont typeface="Arial" panose="020B0604020202020204" pitchFamily="34" charset="0"/>
              <a:buChar char="•"/>
              <a:defRPr/>
            </a:pPr>
            <a:r>
              <a:rPr lang="zh-CN" altLang="en-US" sz="1600" kern="0" dirty="0">
                <a:solidFill>
                  <a:srgbClr val="1D1D1A"/>
                </a:solidFill>
              </a:rPr>
              <a:t>近场中文普通话识别准确率最高可达</a:t>
            </a:r>
            <a:r>
              <a:rPr lang="en-US" altLang="zh-CN" sz="1600" kern="0" dirty="0">
                <a:solidFill>
                  <a:srgbClr val="1D1D1A"/>
                </a:solidFill>
              </a:rPr>
              <a:t>97.5%</a:t>
            </a:r>
            <a:r>
              <a:rPr lang="zh-CN" altLang="en-US" sz="1600" kern="0" dirty="0">
                <a:solidFill>
                  <a:srgbClr val="1D1D1A"/>
                </a:solidFill>
              </a:rPr>
              <a:t>；</a:t>
            </a:r>
            <a:endParaRPr lang="en-US" altLang="zh-CN" sz="1600" kern="0" dirty="0">
              <a:solidFill>
                <a:srgbClr val="1D1D1A"/>
              </a:solidFill>
            </a:endParaRPr>
          </a:p>
          <a:p>
            <a:pPr marL="285750" indent="-285750" defTabSz="914400">
              <a:buFont typeface="Arial" panose="020B0604020202020204" pitchFamily="34" charset="0"/>
              <a:buChar char="•"/>
              <a:defRPr/>
            </a:pPr>
            <a:r>
              <a:rPr lang="zh-CN" altLang="en-US" sz="1600" kern="0" dirty="0">
                <a:solidFill>
                  <a:srgbClr val="1D1D1A"/>
                </a:solidFill>
              </a:rPr>
              <a:t>自动生成，支持</a:t>
            </a:r>
            <a:r>
              <a:rPr lang="en-US" altLang="zh-CN" sz="1600" kern="0" dirty="0">
                <a:solidFill>
                  <a:srgbClr val="1D1D1A"/>
                </a:solidFill>
              </a:rPr>
              <a:t>web</a:t>
            </a:r>
            <a:r>
              <a:rPr lang="zh-CN" altLang="en-US" sz="1600" kern="0" dirty="0">
                <a:solidFill>
                  <a:srgbClr val="1D1D1A"/>
                </a:solidFill>
              </a:rPr>
              <a:t>浏览器回看、编辑，</a:t>
            </a:r>
            <a:endParaRPr lang="en-US" altLang="zh-CN" sz="1600" kern="0" dirty="0">
              <a:solidFill>
                <a:srgbClr val="1D1D1A"/>
              </a:solidFill>
            </a:endParaRPr>
          </a:p>
          <a:p>
            <a:pPr defTabSz="914400">
              <a:defRPr/>
            </a:pPr>
            <a:r>
              <a:rPr lang="en-US" altLang="zh-CN" sz="1600" kern="0" dirty="0">
                <a:solidFill>
                  <a:srgbClr val="1D1D1A"/>
                </a:solidFill>
              </a:rPr>
              <a:t>     </a:t>
            </a:r>
            <a:r>
              <a:rPr lang="zh-CN" altLang="en-US" sz="1600" kern="0" dirty="0">
                <a:solidFill>
                  <a:srgbClr val="1D1D1A"/>
                </a:solidFill>
              </a:rPr>
              <a:t>会后纪要整理更简单高效；</a:t>
            </a:r>
            <a:endParaRPr lang="en-US" altLang="zh-CN" sz="1600" kern="0" dirty="0">
              <a:solidFill>
                <a:srgbClr val="1D1D1A"/>
              </a:solidFill>
            </a:endParaRPr>
          </a:p>
        </p:txBody>
      </p:sp>
      <p:sp>
        <p:nvSpPr>
          <p:cNvPr id="47" name="文本框 46"/>
          <p:cNvSpPr txBox="1"/>
          <p:nvPr/>
        </p:nvSpPr>
        <p:spPr>
          <a:xfrm>
            <a:off x="850098" y="5661027"/>
            <a:ext cx="4738660" cy="369332"/>
          </a:xfrm>
          <a:prstGeom prst="rect">
            <a:avLst/>
          </a:prstGeom>
          <a:noFill/>
        </p:spPr>
        <p:txBody>
          <a:bodyPr wrap="square" rtlCol="0">
            <a:spAutoFit/>
          </a:bodyPr>
          <a:lstStyle>
            <a:defPPr>
              <a:defRPr lang="en-US"/>
            </a:defPPr>
            <a:lvl1pPr>
              <a:lnSpc>
                <a:spcPct val="150000"/>
              </a:lnSpc>
              <a:defRPr sz="1200">
                <a:solidFill>
                  <a:schemeClr val="bg1">
                    <a:lumMod val="50000"/>
                  </a:schemeClr>
                </a:solidFill>
                <a:latin typeface="微软雅黑" panose="020B0503020204020204" pitchFamily="34" charset="-122"/>
                <a:ea typeface="微软雅黑" panose="020B0503020204020204" pitchFamily="34" charset="-122"/>
              </a:defRPr>
            </a:lvl1pPr>
          </a:lstStyle>
          <a:p>
            <a:pPr defTabSz="914400">
              <a:defRPr/>
            </a:pPr>
            <a:r>
              <a:rPr lang="zh-CN" altLang="en-US" kern="0" dirty="0">
                <a:solidFill>
                  <a:prstClr val="white">
                    <a:lumMod val="50000"/>
                  </a:prstClr>
                </a:solidFill>
              </a:rPr>
              <a:t>*</a:t>
            </a:r>
            <a:r>
              <a:rPr lang="zh-CN" altLang="en-US" kern="0">
                <a:solidFill>
                  <a:prstClr val="white">
                    <a:lumMod val="50000"/>
                  </a:prstClr>
                </a:solidFill>
              </a:rPr>
              <a:t>需配套智能会议服务器</a:t>
            </a:r>
            <a:r>
              <a:rPr lang="zh-CN" altLang="en-US" kern="0" dirty="0">
                <a:solidFill>
                  <a:prstClr val="white">
                    <a:lumMod val="50000"/>
                  </a:prstClr>
                </a:solidFill>
              </a:rPr>
              <a:t>实现，配套</a:t>
            </a:r>
            <a:r>
              <a:rPr lang="en-US" altLang="zh-CN" kern="0" dirty="0">
                <a:solidFill>
                  <a:prstClr val="white">
                    <a:lumMod val="50000"/>
                  </a:prstClr>
                </a:solidFill>
              </a:rPr>
              <a:t>IdeaHub</a:t>
            </a:r>
            <a:r>
              <a:rPr lang="zh-CN" altLang="en-US" kern="0" dirty="0">
                <a:solidFill>
                  <a:prstClr val="white">
                    <a:lumMod val="50000"/>
                  </a:prstClr>
                </a:solidFill>
              </a:rPr>
              <a:t>终端</a:t>
            </a:r>
          </a:p>
        </p:txBody>
      </p:sp>
      <p:grpSp>
        <p:nvGrpSpPr>
          <p:cNvPr id="12" name="组合 11"/>
          <p:cNvGrpSpPr/>
          <p:nvPr/>
        </p:nvGrpSpPr>
        <p:grpSpPr>
          <a:xfrm>
            <a:off x="7136881" y="1162183"/>
            <a:ext cx="4499115" cy="3843663"/>
            <a:chOff x="2268325" y="2207574"/>
            <a:chExt cx="9156937" cy="7822911"/>
          </a:xfrm>
        </p:grpSpPr>
        <p:sp>
          <p:nvSpPr>
            <p:cNvPr id="15" name="object 65"/>
            <p:cNvSpPr/>
            <p:nvPr/>
          </p:nvSpPr>
          <p:spPr>
            <a:xfrm>
              <a:off x="5280369" y="3205079"/>
              <a:ext cx="1798021" cy="461124"/>
            </a:xfrm>
            <a:prstGeom prst="rect">
              <a:avLst/>
            </a:prstGeom>
            <a:blipFill>
              <a:blip r:embed="rId3" cstate="print"/>
              <a:stretch>
                <a:fillRect/>
              </a:stretch>
            </a:blipFill>
          </p:spPr>
          <p:txBody>
            <a:bodyPr wrap="square" lIns="0" tIns="0" rIns="0" bIns="0" rtlCol="0"/>
            <a:lstStyle/>
            <a:p>
              <a:pPr defTabSz="914400" fontAlgn="t">
                <a:spcBef>
                  <a:spcPct val="0"/>
                </a:spcBef>
                <a:spcAft>
                  <a:spcPct val="0"/>
                </a:spcAft>
              </a:pPr>
              <a:endParaRPr sz="1400">
                <a:solidFill>
                  <a:prstClr val="white"/>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5621821" y="2207574"/>
              <a:ext cx="1914610" cy="563769"/>
            </a:xfrm>
            <a:prstGeom prst="rect">
              <a:avLst/>
            </a:prstGeom>
            <a:noFill/>
          </p:spPr>
          <p:txBody>
            <a:bodyPr wrap="square" rtlCol="0">
              <a:spAutoFit/>
            </a:bodyPr>
            <a:lstStyle/>
            <a:p>
              <a:pPr defTabSz="914400" fontAlgn="t">
                <a:spcBef>
                  <a:spcPct val="0"/>
                </a:spcBef>
                <a:spcAft>
                  <a:spcPct val="0"/>
                </a:spcAft>
              </a:pPr>
              <a:r>
                <a:rPr lang="en-US" altLang="zh-CN" sz="1200" dirty="0">
                  <a:solidFill>
                    <a:srgbClr val="000000"/>
                  </a:solidFill>
                  <a:latin typeface="微软雅黑" panose="020B0503020204020204" pitchFamily="34" charset="-122"/>
                  <a:ea typeface="微软雅黑" panose="020B0503020204020204" pitchFamily="34" charset="-122"/>
                </a:rPr>
                <a:t>SMC</a:t>
              </a:r>
              <a:endParaRPr lang="zh-CN" altLang="en-US" sz="1200" dirty="0">
                <a:solidFill>
                  <a:srgbClr val="000000"/>
                </a:solidFill>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7052" y="5167727"/>
              <a:ext cx="1725383" cy="970700"/>
            </a:xfrm>
            <a:prstGeom prst="rect">
              <a:avLst/>
            </a:prstGeom>
          </p:spPr>
        </p:pic>
        <p:sp>
          <p:nvSpPr>
            <p:cNvPr id="19" name="文本框 18"/>
            <p:cNvSpPr txBox="1"/>
            <p:nvPr/>
          </p:nvSpPr>
          <p:spPr>
            <a:xfrm>
              <a:off x="2268325" y="6022872"/>
              <a:ext cx="1864109" cy="563769"/>
            </a:xfrm>
            <a:prstGeom prst="rect">
              <a:avLst/>
            </a:prstGeom>
            <a:noFill/>
          </p:spPr>
          <p:txBody>
            <a:bodyPr wrap="square" rtlCol="0">
              <a:spAutoFit/>
            </a:bodyPr>
            <a:lstStyle/>
            <a:p>
              <a:pPr defTabSz="914400" fontAlgn="t">
                <a:spcBef>
                  <a:spcPct val="0"/>
                </a:spcBef>
                <a:spcAft>
                  <a:spcPct val="0"/>
                </a:spcAft>
              </a:pPr>
              <a:r>
                <a:rPr lang="en-US" altLang="zh-CN" sz="1200" dirty="0" err="1">
                  <a:solidFill>
                    <a:srgbClr val="000000"/>
                  </a:solidFill>
                  <a:latin typeface="微软雅黑" panose="020B0503020204020204" pitchFamily="34" charset="-122"/>
                  <a:ea typeface="微软雅黑" panose="020B0503020204020204" pitchFamily="34" charset="-122"/>
                </a:rPr>
                <a:t>IdeaHub</a:t>
              </a: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32" name="object 65"/>
            <p:cNvSpPr/>
            <p:nvPr/>
          </p:nvSpPr>
          <p:spPr>
            <a:xfrm>
              <a:off x="5119774" y="5167727"/>
              <a:ext cx="1798021" cy="461124"/>
            </a:xfrm>
            <a:prstGeom prst="rect">
              <a:avLst/>
            </a:prstGeom>
            <a:blipFill>
              <a:blip r:embed="rId3" cstate="print"/>
              <a:stretch>
                <a:fillRect/>
              </a:stretch>
            </a:blipFill>
          </p:spPr>
          <p:txBody>
            <a:bodyPr wrap="square" lIns="0" tIns="0" rIns="0" bIns="0" rtlCol="0"/>
            <a:lstStyle/>
            <a:p>
              <a:pPr defTabSz="914400" fontAlgn="t">
                <a:spcBef>
                  <a:spcPct val="0"/>
                </a:spcBef>
                <a:spcAft>
                  <a:spcPct val="0"/>
                </a:spcAft>
              </a:pPr>
              <a:endParaRPr sz="1400">
                <a:solidFill>
                  <a:prstClr val="white"/>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4907409" y="6062587"/>
              <a:ext cx="2010386" cy="563769"/>
            </a:xfrm>
            <a:prstGeom prst="rect">
              <a:avLst/>
            </a:prstGeom>
            <a:noFill/>
          </p:spPr>
          <p:txBody>
            <a:bodyPr wrap="none" rtlCol="0">
              <a:spAutoFit/>
            </a:bodyPr>
            <a:lstStyle/>
            <a:p>
              <a:pPr defTabSz="914400" fontAlgn="t">
                <a:spcBef>
                  <a:spcPct val="0"/>
                </a:spcBef>
                <a:spcAft>
                  <a:spcPct val="0"/>
                </a:spcAft>
              </a:pPr>
              <a:r>
                <a:rPr lang="en-US" altLang="zh-CN" sz="1200" dirty="0" err="1">
                  <a:solidFill>
                    <a:srgbClr val="000000"/>
                  </a:solidFill>
                  <a:latin typeface="微软雅黑" panose="020B0503020204020204" pitchFamily="34" charset="-122"/>
                  <a:ea typeface="微软雅黑" panose="020B0503020204020204" pitchFamily="34" charset="-122"/>
                </a:rPr>
                <a:t>CloudMCU</a:t>
              </a: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8564540" y="6022870"/>
              <a:ext cx="1886409" cy="563769"/>
            </a:xfrm>
            <a:prstGeom prst="rect">
              <a:avLst/>
            </a:prstGeom>
            <a:noFill/>
          </p:spPr>
          <p:txBody>
            <a:bodyPr wrap="none" rtlCol="0">
              <a:spAutoFit/>
            </a:bodyPr>
            <a:lstStyle/>
            <a:p>
              <a:pPr defTabSz="914400" fontAlgn="t">
                <a:spcBef>
                  <a:spcPct val="0"/>
                </a:spcBef>
                <a:spcAft>
                  <a:spcPct val="0"/>
                </a:spcAft>
              </a:pPr>
              <a:r>
                <a:rPr lang="en-US" altLang="zh-CN" sz="1200" dirty="0">
                  <a:solidFill>
                    <a:srgbClr val="000000"/>
                  </a:solidFill>
                  <a:latin typeface="微软雅黑" panose="020B0503020204020204" pitchFamily="34" charset="-122"/>
                  <a:ea typeface="微软雅黑" panose="020B0503020204020204" pitchFamily="34" charset="-122"/>
                </a:rPr>
                <a:t>RSE8800A</a:t>
              </a: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36" name="object 65"/>
            <p:cNvSpPr/>
            <p:nvPr/>
          </p:nvSpPr>
          <p:spPr>
            <a:xfrm>
              <a:off x="8724444" y="7271021"/>
              <a:ext cx="1798021" cy="461124"/>
            </a:xfrm>
            <a:prstGeom prst="rect">
              <a:avLst/>
            </a:prstGeom>
            <a:blipFill>
              <a:blip r:embed="rId3" cstate="print"/>
              <a:stretch>
                <a:fillRect/>
              </a:stretch>
            </a:blipFill>
          </p:spPr>
          <p:txBody>
            <a:bodyPr wrap="square" lIns="0" tIns="0" rIns="0" bIns="0" rtlCol="0"/>
            <a:lstStyle/>
            <a:p>
              <a:pPr defTabSz="914400" fontAlgn="t">
                <a:spcBef>
                  <a:spcPct val="0"/>
                </a:spcBef>
                <a:spcAft>
                  <a:spcPct val="0"/>
                </a:spcAft>
              </a:pPr>
              <a:endParaRPr sz="1400">
                <a:solidFill>
                  <a:prstClr val="white"/>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9132113" y="7710164"/>
              <a:ext cx="982680" cy="563769"/>
            </a:xfrm>
            <a:prstGeom prst="rect">
              <a:avLst/>
            </a:prstGeom>
            <a:noFill/>
          </p:spPr>
          <p:txBody>
            <a:bodyPr wrap="none" rtlCol="0">
              <a:spAutoFit/>
            </a:bodyPr>
            <a:lstStyle/>
            <a:p>
              <a:pPr defTabSz="914400" fontAlgn="t">
                <a:spcBef>
                  <a:spcPct val="0"/>
                </a:spcBef>
                <a:spcAft>
                  <a:spcPct val="0"/>
                </a:spcAft>
              </a:pPr>
              <a:r>
                <a:rPr lang="en-US" altLang="zh-CN" sz="1200" dirty="0">
                  <a:solidFill>
                    <a:srgbClr val="000000"/>
                  </a:solidFill>
                  <a:latin typeface="微软雅黑" panose="020B0503020204020204" pitchFamily="34" charset="-122"/>
                  <a:ea typeface="微软雅黑" panose="020B0503020204020204" pitchFamily="34" charset="-122"/>
                </a:rPr>
                <a:t>ASR</a:t>
              </a:r>
              <a:endParaRPr lang="zh-CN" altLang="en-US" sz="1200" dirty="0">
                <a:solidFill>
                  <a:srgbClr val="000000"/>
                </a:solidFill>
                <a:latin typeface="微软雅黑" panose="020B0503020204020204" pitchFamily="34" charset="-122"/>
                <a:ea typeface="微软雅黑" panose="020B0503020204020204" pitchFamily="34" charset="-122"/>
              </a:endParaRPr>
            </a:p>
          </p:txBody>
        </p:sp>
        <p:cxnSp>
          <p:nvCxnSpPr>
            <p:cNvPr id="39" name="直接箭头连接符 38"/>
            <p:cNvCxnSpPr/>
            <p:nvPr/>
          </p:nvCxnSpPr>
          <p:spPr>
            <a:xfrm>
              <a:off x="6917795" y="3898352"/>
              <a:ext cx="1886350" cy="1179786"/>
            </a:xfrm>
            <a:prstGeom prst="straightConnector1">
              <a:avLst/>
            </a:prstGeom>
            <a:ln>
              <a:solidFill>
                <a:schemeClr val="accent3">
                  <a:lumMod val="60000"/>
                  <a:lumOff val="40000"/>
                </a:schemeClr>
              </a:solidFill>
              <a:tailEnd type="triangle"/>
            </a:ln>
          </p:spPr>
          <p:style>
            <a:lnRef idx="1">
              <a:schemeClr val="dk1"/>
            </a:lnRef>
            <a:fillRef idx="0">
              <a:schemeClr val="dk1"/>
            </a:fillRef>
            <a:effectRef idx="0">
              <a:schemeClr val="dk1"/>
            </a:effectRef>
            <a:fontRef idx="minor">
              <a:schemeClr val="tx1"/>
            </a:fontRef>
          </p:style>
        </p:cxnSp>
        <p:cxnSp>
          <p:nvCxnSpPr>
            <p:cNvPr id="40" name="直接箭头连接符 39"/>
            <p:cNvCxnSpPr/>
            <p:nvPr/>
          </p:nvCxnSpPr>
          <p:spPr>
            <a:xfrm>
              <a:off x="3739245" y="5494698"/>
              <a:ext cx="1068196" cy="0"/>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44" name="直接箭头连接符 43"/>
            <p:cNvCxnSpPr/>
            <p:nvPr/>
          </p:nvCxnSpPr>
          <p:spPr>
            <a:xfrm>
              <a:off x="7069126" y="5494698"/>
              <a:ext cx="1068196" cy="0"/>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45" name="直接箭头连接符 44"/>
            <p:cNvCxnSpPr/>
            <p:nvPr/>
          </p:nvCxnSpPr>
          <p:spPr>
            <a:xfrm>
              <a:off x="9818667" y="5925716"/>
              <a:ext cx="0" cy="1212309"/>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49" name="直接箭头连接符 48"/>
            <p:cNvCxnSpPr/>
            <p:nvPr/>
          </p:nvCxnSpPr>
          <p:spPr>
            <a:xfrm flipV="1">
              <a:off x="3398981" y="3974567"/>
              <a:ext cx="1842351" cy="1303264"/>
            </a:xfrm>
            <a:prstGeom prst="straightConnector1">
              <a:avLst/>
            </a:prstGeom>
            <a:ln>
              <a:solidFill>
                <a:schemeClr val="accent3">
                  <a:lumMod val="60000"/>
                  <a:lumOff val="40000"/>
                </a:schemeClr>
              </a:solidFill>
              <a:tailEnd type="triangle"/>
            </a:ln>
          </p:spPr>
          <p:style>
            <a:lnRef idx="1">
              <a:schemeClr val="dk1"/>
            </a:lnRef>
            <a:fillRef idx="0">
              <a:schemeClr val="dk1"/>
            </a:fillRef>
            <a:effectRef idx="0">
              <a:schemeClr val="dk1"/>
            </a:effectRef>
            <a:fontRef idx="minor">
              <a:schemeClr val="tx1"/>
            </a:fontRef>
          </p:style>
        </p:cxnSp>
        <p:cxnSp>
          <p:nvCxnSpPr>
            <p:cNvPr id="55" name="直接箭头连接符 54"/>
            <p:cNvCxnSpPr/>
            <p:nvPr/>
          </p:nvCxnSpPr>
          <p:spPr>
            <a:xfrm flipV="1">
              <a:off x="9507746" y="5866936"/>
              <a:ext cx="2" cy="1215849"/>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62" name="直接箭头连接符 61"/>
            <p:cNvCxnSpPr/>
            <p:nvPr/>
          </p:nvCxnSpPr>
          <p:spPr>
            <a:xfrm>
              <a:off x="4273342" y="8499134"/>
              <a:ext cx="1068196" cy="0"/>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63" name="直接箭头连接符 62"/>
            <p:cNvCxnSpPr/>
            <p:nvPr/>
          </p:nvCxnSpPr>
          <p:spPr>
            <a:xfrm>
              <a:off x="4273342" y="9140248"/>
              <a:ext cx="1068196" cy="0"/>
            </a:xfrm>
            <a:prstGeom prst="straightConnector1">
              <a:avLst/>
            </a:prstGeom>
            <a:ln>
              <a:solidFill>
                <a:schemeClr val="accent3">
                  <a:lumMod val="60000"/>
                  <a:lumOff val="40000"/>
                </a:schemeClr>
              </a:solidFill>
              <a:tailEnd type="triangle"/>
            </a:ln>
          </p:spPr>
          <p:style>
            <a:lnRef idx="1">
              <a:schemeClr val="dk1"/>
            </a:lnRef>
            <a:fillRef idx="0">
              <a:schemeClr val="dk1"/>
            </a:fillRef>
            <a:effectRef idx="0">
              <a:schemeClr val="dk1"/>
            </a:effectRef>
            <a:fontRef idx="minor">
              <a:schemeClr val="tx1"/>
            </a:fontRef>
          </p:style>
        </p:cxnSp>
        <p:cxnSp>
          <p:nvCxnSpPr>
            <p:cNvPr id="64" name="直接箭头连接符 63"/>
            <p:cNvCxnSpPr/>
            <p:nvPr/>
          </p:nvCxnSpPr>
          <p:spPr>
            <a:xfrm>
              <a:off x="4273340" y="9774036"/>
              <a:ext cx="1068196" cy="0"/>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65" name="文本框 64"/>
            <p:cNvSpPr txBox="1"/>
            <p:nvPr/>
          </p:nvSpPr>
          <p:spPr>
            <a:xfrm>
              <a:off x="5790257" y="8212524"/>
              <a:ext cx="2255077" cy="563769"/>
            </a:xfrm>
            <a:prstGeom prst="rect">
              <a:avLst/>
            </a:prstGeom>
            <a:noFill/>
          </p:spPr>
          <p:txBody>
            <a:bodyPr wrap="none" rtlCol="0">
              <a:spAutoFit/>
            </a:bodyPr>
            <a:lstStyle/>
            <a:p>
              <a:pPr defTabSz="914400" fontAlgn="t">
                <a:spcBef>
                  <a:spcPct val="0"/>
                </a:spcBef>
                <a:spcAft>
                  <a:spcPct val="0"/>
                </a:spcAft>
              </a:pPr>
              <a:r>
                <a:rPr lang="zh-CN" altLang="en-US" sz="1200" dirty="0">
                  <a:solidFill>
                    <a:srgbClr val="000000"/>
                  </a:solidFill>
                  <a:latin typeface="微软雅黑" panose="020B0503020204020204" pitchFamily="34" charset="-122"/>
                  <a:ea typeface="微软雅黑" panose="020B0503020204020204" pitchFamily="34" charset="-122"/>
                </a:rPr>
                <a:t>媒体码流数据</a:t>
              </a:r>
            </a:p>
          </p:txBody>
        </p:sp>
        <p:sp>
          <p:nvSpPr>
            <p:cNvPr id="66" name="文本框 65"/>
            <p:cNvSpPr txBox="1"/>
            <p:nvPr/>
          </p:nvSpPr>
          <p:spPr>
            <a:xfrm>
              <a:off x="5761415" y="8780411"/>
              <a:ext cx="2312759" cy="563769"/>
            </a:xfrm>
            <a:prstGeom prst="rect">
              <a:avLst/>
            </a:prstGeom>
            <a:noFill/>
          </p:spPr>
          <p:txBody>
            <a:bodyPr wrap="none" rtlCol="0">
              <a:spAutoFit/>
            </a:bodyPr>
            <a:lstStyle/>
            <a:p>
              <a:pPr defTabSz="914400" fontAlgn="t">
                <a:spcBef>
                  <a:spcPct val="0"/>
                </a:spcBef>
                <a:spcAft>
                  <a:spcPct val="0"/>
                </a:spcAft>
              </a:pPr>
              <a:r>
                <a:rPr lang="zh-CN" altLang="en-US" sz="1200" dirty="0">
                  <a:solidFill>
                    <a:srgbClr val="000000"/>
                  </a:solidFill>
                  <a:latin typeface="微软雅黑" panose="020B0503020204020204" pitchFamily="34" charset="-122"/>
                  <a:ea typeface="微软雅黑" panose="020B0503020204020204" pitchFamily="34" charset="-122"/>
                </a:rPr>
                <a:t>人像匹配数据</a:t>
              </a:r>
            </a:p>
          </p:txBody>
        </p:sp>
        <p:sp>
          <p:nvSpPr>
            <p:cNvPr id="67" name="文本框 66"/>
            <p:cNvSpPr txBox="1"/>
            <p:nvPr/>
          </p:nvSpPr>
          <p:spPr>
            <a:xfrm>
              <a:off x="5732618" y="9466716"/>
              <a:ext cx="2255077" cy="563769"/>
            </a:xfrm>
            <a:prstGeom prst="rect">
              <a:avLst/>
            </a:prstGeom>
            <a:noFill/>
          </p:spPr>
          <p:txBody>
            <a:bodyPr wrap="none" rtlCol="0">
              <a:spAutoFit/>
            </a:bodyPr>
            <a:lstStyle/>
            <a:p>
              <a:pPr defTabSz="914400" fontAlgn="t">
                <a:spcBef>
                  <a:spcPct val="0"/>
                </a:spcBef>
                <a:spcAft>
                  <a:spcPct val="0"/>
                </a:spcAft>
              </a:pPr>
              <a:r>
                <a:rPr lang="zh-CN" altLang="en-US" sz="1200" dirty="0">
                  <a:solidFill>
                    <a:srgbClr val="000000"/>
                  </a:solidFill>
                  <a:latin typeface="微软雅黑" panose="020B0503020204020204" pitchFamily="34" charset="-122"/>
                  <a:ea typeface="微软雅黑" panose="020B0503020204020204" pitchFamily="34" charset="-122"/>
                </a:rPr>
                <a:t>识别结果数据</a:t>
              </a:r>
            </a:p>
          </p:txBody>
        </p:sp>
        <p:sp>
          <p:nvSpPr>
            <p:cNvPr id="69" name="文本框 68"/>
            <p:cNvSpPr txBox="1"/>
            <p:nvPr/>
          </p:nvSpPr>
          <p:spPr>
            <a:xfrm>
              <a:off x="8253377" y="3831257"/>
              <a:ext cx="3171885" cy="563769"/>
            </a:xfrm>
            <a:prstGeom prst="rect">
              <a:avLst/>
            </a:prstGeom>
            <a:noFill/>
          </p:spPr>
          <p:txBody>
            <a:bodyPr wrap="square" rtlCol="0">
              <a:spAutoFit/>
            </a:bodyPr>
            <a:lstStyle/>
            <a:p>
              <a:pPr defTabSz="914400" fontAlgn="t">
                <a:spcBef>
                  <a:spcPct val="0"/>
                </a:spcBef>
                <a:spcAft>
                  <a:spcPct val="0"/>
                </a:spcAft>
              </a:pPr>
              <a:r>
                <a:rPr lang="zh-CN" altLang="en-US" sz="1200" dirty="0">
                  <a:solidFill>
                    <a:srgbClr val="000000"/>
                  </a:solidFill>
                  <a:latin typeface="微软雅黑" panose="020B0503020204020204" pitchFamily="34" charset="-122"/>
                  <a:ea typeface="微软雅黑" panose="020B0503020204020204" pitchFamily="34" charset="-122"/>
                </a:rPr>
                <a:t>生成会议记录数据</a:t>
              </a:r>
            </a:p>
          </p:txBody>
        </p:sp>
        <p:sp>
          <p:nvSpPr>
            <p:cNvPr id="38" name="object 65"/>
            <p:cNvSpPr/>
            <p:nvPr/>
          </p:nvSpPr>
          <p:spPr>
            <a:xfrm>
              <a:off x="2379801" y="3210165"/>
              <a:ext cx="1798021" cy="461124"/>
            </a:xfrm>
            <a:prstGeom prst="rect">
              <a:avLst/>
            </a:prstGeom>
            <a:blipFill>
              <a:blip r:embed="rId3" cstate="print"/>
              <a:stretch>
                <a:fillRect/>
              </a:stretch>
            </a:blipFill>
          </p:spPr>
          <p:txBody>
            <a:bodyPr wrap="square" lIns="0" tIns="0" rIns="0" bIns="0" rtlCol="0"/>
            <a:lstStyle/>
            <a:p>
              <a:pPr defTabSz="914400" fontAlgn="t">
                <a:spcBef>
                  <a:spcPct val="0"/>
                </a:spcBef>
                <a:spcAft>
                  <a:spcPct val="0"/>
                </a:spcAft>
              </a:pPr>
              <a:endParaRPr sz="1400">
                <a:solidFill>
                  <a:prstClr val="white"/>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2714065" y="3807156"/>
              <a:ext cx="927218" cy="563769"/>
            </a:xfrm>
            <a:prstGeom prst="rect">
              <a:avLst/>
            </a:prstGeom>
            <a:noFill/>
          </p:spPr>
          <p:txBody>
            <a:bodyPr wrap="none" rtlCol="0">
              <a:spAutoFit/>
            </a:bodyPr>
            <a:lstStyle/>
            <a:p>
              <a:pPr defTabSz="914400" fontAlgn="t">
                <a:spcBef>
                  <a:spcPct val="0"/>
                </a:spcBef>
                <a:spcAft>
                  <a:spcPct val="0"/>
                </a:spcAft>
              </a:pPr>
              <a:r>
                <a:rPr lang="en-US" altLang="zh-CN" sz="1200" dirty="0">
                  <a:solidFill>
                    <a:srgbClr val="000000"/>
                  </a:solidFill>
                  <a:latin typeface="微软雅黑" panose="020B0503020204020204" pitchFamily="34" charset="-122"/>
                  <a:ea typeface="微软雅黑" panose="020B0503020204020204" pitchFamily="34" charset="-122"/>
                </a:rPr>
                <a:t>FRS</a:t>
              </a: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5749053" y="7503854"/>
              <a:ext cx="1958185" cy="563769"/>
            </a:xfrm>
            <a:prstGeom prst="rect">
              <a:avLst/>
            </a:prstGeom>
            <a:noFill/>
          </p:spPr>
          <p:txBody>
            <a:bodyPr wrap="none" rtlCol="0">
              <a:spAutoFit/>
            </a:bodyPr>
            <a:lstStyle/>
            <a:p>
              <a:pPr defTabSz="914400" fontAlgn="t">
                <a:spcBef>
                  <a:spcPct val="0"/>
                </a:spcBef>
                <a:spcAft>
                  <a:spcPct val="0"/>
                </a:spcAft>
              </a:pPr>
              <a:r>
                <a:rPr lang="zh-CN" altLang="en-US" sz="1200" dirty="0">
                  <a:solidFill>
                    <a:srgbClr val="000000"/>
                  </a:solidFill>
                  <a:latin typeface="微软雅黑" panose="020B0503020204020204" pitchFamily="34" charset="-122"/>
                  <a:ea typeface="微软雅黑" panose="020B0503020204020204" pitchFamily="34" charset="-122"/>
                </a:rPr>
                <a:t>人物</a:t>
              </a:r>
              <a:r>
                <a:rPr lang="en-US" altLang="zh-CN" sz="1200" dirty="0">
                  <a:solidFill>
                    <a:srgbClr val="000000"/>
                  </a:solidFill>
                  <a:latin typeface="微软雅黑" panose="020B0503020204020204" pitchFamily="34" charset="-122"/>
                  <a:ea typeface="微软雅黑" panose="020B0503020204020204" pitchFamily="34" charset="-122"/>
                </a:rPr>
                <a:t>ID</a:t>
              </a:r>
              <a:r>
                <a:rPr lang="zh-CN" altLang="en-US" sz="1200" dirty="0">
                  <a:solidFill>
                    <a:srgbClr val="000000"/>
                  </a:solidFill>
                  <a:latin typeface="微软雅黑" panose="020B0503020204020204" pitchFamily="34" charset="-122"/>
                  <a:ea typeface="微软雅黑" panose="020B0503020204020204" pitchFamily="34" charset="-122"/>
                </a:rPr>
                <a:t>数据</a:t>
              </a:r>
            </a:p>
          </p:txBody>
        </p:sp>
      </p:grpSp>
      <p:sp>
        <p:nvSpPr>
          <p:cNvPr id="68" name="上弧形箭头 67"/>
          <p:cNvSpPr/>
          <p:nvPr/>
        </p:nvSpPr>
        <p:spPr>
          <a:xfrm>
            <a:off x="10490550" y="2367050"/>
            <a:ext cx="441715" cy="357560"/>
          </a:xfrm>
          <a:prstGeom prst="curved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D1D1A"/>
              </a:solidFill>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793" y="1621698"/>
            <a:ext cx="5529662" cy="3542060"/>
          </a:xfrm>
          <a:prstGeom prst="rect">
            <a:avLst/>
          </a:prstGeom>
        </p:spPr>
      </p:pic>
      <p:cxnSp>
        <p:nvCxnSpPr>
          <p:cNvPr id="6" name="直接箭头连接符 5"/>
          <p:cNvCxnSpPr/>
          <p:nvPr/>
        </p:nvCxnSpPr>
        <p:spPr>
          <a:xfrm>
            <a:off x="8122013" y="3893800"/>
            <a:ext cx="4947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8075082" y="1765574"/>
            <a:ext cx="4947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flipH="1">
            <a:off x="7701132" y="1959954"/>
            <a:ext cx="732421" cy="537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464073" y="351655"/>
            <a:ext cx="259057" cy="596822"/>
            <a:chOff x="464073" y="351655"/>
            <a:chExt cx="259057" cy="596822"/>
          </a:xfrm>
        </p:grpSpPr>
        <p:sp>
          <p:nvSpPr>
            <p:cNvPr id="50" name="矩形 49"/>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51" name="矩形 50"/>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pic>
        <p:nvPicPr>
          <p:cNvPr id="52" name="图片 5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34190" y="2444935"/>
            <a:ext cx="1386600" cy="751937"/>
          </a:xfrm>
          <a:prstGeom prst="rect">
            <a:avLst/>
          </a:prstGeom>
        </p:spPr>
      </p:pic>
    </p:spTree>
    <p:extLst>
      <p:ext uri="{BB962C8B-B14F-4D97-AF65-F5344CB8AC3E}">
        <p14:creationId xmlns:p14="http://schemas.microsoft.com/office/powerpoint/2010/main" val="676619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6332880" y="1989428"/>
            <a:ext cx="5649476" cy="3267324"/>
          </a:xfrm>
          <a:prstGeom prst="rect">
            <a:avLst/>
          </a:prstGeom>
          <a:blipFill dpi="0" rotWithShape="1">
            <a:blip r:embed="rId3" cstate="screen">
              <a:alphaModFix amt="16000"/>
              <a:extLst>
                <a:ext uri="{28A0092B-C50C-407E-A947-70E740481C1C}">
                  <a14:useLocalDpi xmlns:a14="http://schemas.microsoft.com/office/drawing/2010/main"/>
                </a:ext>
              </a:extLst>
            </a:blip>
            <a:srcRect/>
            <a:stretch>
              <a:fillRect/>
            </a:stretch>
          </a:blipFill>
          <a:ln>
            <a:noFill/>
          </a:ln>
          <a:effectLst>
            <a:softEdge rad="393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C:\Users\z00356076\AppData\Roaming\eSpace_Desktop\UserData\z00356076\imagefiles\4203878C-F2E5-45E6-B43C-897B5AE3ED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13704" y="1583945"/>
            <a:ext cx="1396630" cy="552624"/>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723130" y="406354"/>
            <a:ext cx="9537488" cy="648824"/>
          </a:xfrm>
        </p:spPr>
        <p:txBody>
          <a:bodyPr/>
          <a:lstStyle/>
          <a:p>
            <a:r>
              <a:rPr lang="zh-CN" altLang="en-US" b="0" dirty="0">
                <a:solidFill>
                  <a:schemeClr val="tx1"/>
                </a:solidFill>
                <a:cs typeface="+mj-cs"/>
              </a:rPr>
              <a:t>对接第三方流媒体服务，</a:t>
            </a:r>
            <a:r>
              <a:rPr lang="zh-CN" altLang="en-US" b="0" dirty="0">
                <a:solidFill>
                  <a:schemeClr val="tx1"/>
                </a:solidFill>
              </a:rPr>
              <a:t>轻松</a:t>
            </a:r>
            <a:r>
              <a:rPr lang="zh-CN" altLang="en-US" b="0" dirty="0">
                <a:solidFill>
                  <a:schemeClr val="tx1"/>
                </a:solidFill>
                <a:cs typeface="+mj-cs"/>
              </a:rPr>
              <a:t>应对大容量直播场景</a:t>
            </a:r>
          </a:p>
        </p:txBody>
      </p:sp>
      <p:sp>
        <p:nvSpPr>
          <p:cNvPr id="148" name="矩形 147"/>
          <p:cNvSpPr/>
          <p:nvPr/>
        </p:nvSpPr>
        <p:spPr>
          <a:xfrm>
            <a:off x="2646186" y="5341252"/>
            <a:ext cx="5424843" cy="1051889"/>
          </a:xfrm>
          <a:prstGeom prst="rect">
            <a:avLst/>
          </a:prstGeom>
          <a:noFill/>
        </p:spPr>
        <p:txBody>
          <a:bodyPr wrap="square" lIns="91389" tIns="45695" rIns="91389" bIns="45695" anchor="ctr">
            <a:noAutofit/>
          </a:bodyPr>
          <a:lstStyle/>
          <a:p>
            <a:pPr marL="285750" indent="-285750" defTabSz="914004">
              <a:lnSpc>
                <a:spcPct val="120000"/>
              </a:lnSpc>
              <a:buClr>
                <a:schemeClr val="bg1"/>
              </a:buClr>
              <a:buFont typeface="Arial" panose="020B0604020202020204" pitchFamily="34" charset="0"/>
              <a:buChar char="•"/>
              <a:defRPr/>
            </a:pPr>
            <a:r>
              <a:rPr lang="en-US" altLang="zh-CN" sz="1600" kern="0" dirty="0">
                <a:solidFill>
                  <a:schemeClr val="bg1"/>
                </a:solidFill>
                <a:latin typeface="微软雅黑" pitchFamily="34" charset="-122"/>
                <a:ea typeface="微软雅黑" pitchFamily="34" charset="-122"/>
                <a:cs typeface="Arial" pitchFamily="34" charset="0"/>
              </a:rPr>
              <a:t>RSE8800A</a:t>
            </a:r>
            <a:r>
              <a:rPr lang="zh-CN" altLang="en-US" sz="1600" kern="0" dirty="0">
                <a:solidFill>
                  <a:schemeClr val="bg1"/>
                </a:solidFill>
                <a:latin typeface="微软雅黑" pitchFamily="34" charset="-122"/>
                <a:ea typeface="微软雅黑" pitchFamily="34" charset="-122"/>
                <a:cs typeface="Arial" pitchFamily="34" charset="0"/>
              </a:rPr>
              <a:t>支持标准协议对接第三方流媒体服务；</a:t>
            </a:r>
            <a:endParaRPr lang="en-US" altLang="zh-CN" sz="1600" kern="0" dirty="0">
              <a:solidFill>
                <a:schemeClr val="bg1"/>
              </a:solidFill>
              <a:latin typeface="微软雅黑" pitchFamily="34" charset="-122"/>
              <a:ea typeface="微软雅黑" pitchFamily="34" charset="-122"/>
              <a:cs typeface="Arial" pitchFamily="34" charset="0"/>
            </a:endParaRPr>
          </a:p>
          <a:p>
            <a:pPr marL="285750" indent="-285750" defTabSz="914004">
              <a:lnSpc>
                <a:spcPct val="120000"/>
              </a:lnSpc>
              <a:buClr>
                <a:schemeClr val="bg1"/>
              </a:buClr>
              <a:buFont typeface="Arial" panose="020B0604020202020204" pitchFamily="34" charset="0"/>
              <a:buChar char="•"/>
              <a:defRPr/>
            </a:pPr>
            <a:r>
              <a:rPr lang="zh-CN" altLang="en-US" sz="1600" kern="0" dirty="0">
                <a:solidFill>
                  <a:schemeClr val="bg1"/>
                </a:solidFill>
                <a:latin typeface="微软雅黑" pitchFamily="34" charset="-122"/>
                <a:ea typeface="微软雅黑" pitchFamily="34" charset="-122"/>
                <a:cs typeface="Arial" pitchFamily="34" charset="0"/>
              </a:rPr>
              <a:t>应对海量直播观看场景；</a:t>
            </a:r>
            <a:endParaRPr lang="en-US" altLang="zh-CN" sz="1600" kern="0" dirty="0">
              <a:solidFill>
                <a:schemeClr val="bg1"/>
              </a:solidFill>
              <a:latin typeface="微软雅黑" pitchFamily="34" charset="-122"/>
              <a:ea typeface="微软雅黑" pitchFamily="34" charset="-122"/>
              <a:cs typeface="Arial" pitchFamily="34" charset="0"/>
            </a:endParaRPr>
          </a:p>
        </p:txBody>
      </p:sp>
      <p:grpSp>
        <p:nvGrpSpPr>
          <p:cNvPr id="6" name="组合 5"/>
          <p:cNvGrpSpPr/>
          <p:nvPr/>
        </p:nvGrpSpPr>
        <p:grpSpPr>
          <a:xfrm>
            <a:off x="1045955" y="1120551"/>
            <a:ext cx="10136717" cy="4051700"/>
            <a:chOff x="1552915" y="949946"/>
            <a:chExt cx="10136717" cy="4051700"/>
          </a:xfrm>
        </p:grpSpPr>
        <p:grpSp>
          <p:nvGrpSpPr>
            <p:cNvPr id="20" name="组合 19"/>
            <p:cNvGrpSpPr/>
            <p:nvPr/>
          </p:nvGrpSpPr>
          <p:grpSpPr>
            <a:xfrm>
              <a:off x="7153833" y="3541772"/>
              <a:ext cx="2710696" cy="1459874"/>
              <a:chOff x="8591837" y="1537247"/>
              <a:chExt cx="1730491" cy="1065483"/>
            </a:xfrm>
          </p:grpSpPr>
          <p:pic>
            <p:nvPicPr>
              <p:cNvPr id="21" name="内容占位符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1837" y="1537247"/>
                <a:ext cx="1730491" cy="1065483"/>
              </a:xfrm>
              <a:prstGeom prst="rect">
                <a:avLst/>
              </a:prstGeom>
            </p:spPr>
          </p:pic>
          <p:pic>
            <p:nvPicPr>
              <p:cNvPr id="22" name="图片 21"/>
              <p:cNvPicPr preferRelativeResize="0">
                <a:picLocks/>
              </p:cNvPicPr>
              <p:nvPr/>
            </p:nvPicPr>
            <p:blipFill>
              <a:blip r:embed="rId6" cstate="screen">
                <a:extLst>
                  <a:ext uri="{28A0092B-C50C-407E-A947-70E740481C1C}">
                    <a14:useLocalDpi xmlns:a14="http://schemas.microsoft.com/office/drawing/2010/main"/>
                  </a:ext>
                </a:extLst>
              </a:blip>
              <a:stretch>
                <a:fillRect/>
              </a:stretch>
            </p:blipFill>
            <p:spPr>
              <a:xfrm>
                <a:off x="8894943" y="1673832"/>
                <a:ext cx="1153932" cy="777600"/>
              </a:xfrm>
              <a:prstGeom prst="rect">
                <a:avLst/>
              </a:prstGeom>
            </p:spPr>
          </p:pic>
          <p:pic>
            <p:nvPicPr>
              <p:cNvPr id="23" name="图片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29539" y="2212399"/>
                <a:ext cx="273115" cy="184253"/>
              </a:xfrm>
              <a:prstGeom prst="rect">
                <a:avLst/>
              </a:prstGeom>
            </p:spPr>
          </p:pic>
        </p:grpSp>
        <p:grpSp>
          <p:nvGrpSpPr>
            <p:cNvPr id="3" name="组合 2"/>
            <p:cNvGrpSpPr/>
            <p:nvPr/>
          </p:nvGrpSpPr>
          <p:grpSpPr>
            <a:xfrm>
              <a:off x="1552915" y="1010039"/>
              <a:ext cx="7883269" cy="3832591"/>
              <a:chOff x="2561600" y="1010039"/>
              <a:chExt cx="7883269" cy="3832591"/>
            </a:xfrm>
          </p:grpSpPr>
          <p:sp>
            <p:nvSpPr>
              <p:cNvPr id="152" name="文本框 151"/>
              <p:cNvSpPr txBox="1"/>
              <p:nvPr/>
            </p:nvSpPr>
            <p:spPr>
              <a:xfrm>
                <a:off x="4647374" y="2839030"/>
                <a:ext cx="2326013" cy="528350"/>
              </a:xfrm>
              <a:prstGeom prst="rect">
                <a:avLst/>
              </a:prstGeom>
              <a:noFill/>
            </p:spPr>
            <p:txBody>
              <a:bodyPr wrap="square" rtlCol="0">
                <a:spAutoFit/>
              </a:bodyPr>
              <a:lstStyle/>
              <a:p>
                <a:pPr algn="l">
                  <a:lnSpc>
                    <a:spcPts val="3440"/>
                  </a:lnSpc>
                </a:pPr>
                <a:r>
                  <a:rPr lang="zh-CN" altLang="en-US" dirty="0">
                    <a:latin typeface="Microsoft YaHei" panose="020B0503020204020204" pitchFamily="34" charset="-122"/>
                    <a:ea typeface="Microsoft YaHei" panose="020B0503020204020204" pitchFamily="34" charset="-122"/>
                  </a:rPr>
                  <a:t>第三方流媒体服务</a:t>
                </a:r>
              </a:p>
            </p:txBody>
          </p:sp>
          <p:sp>
            <p:nvSpPr>
              <p:cNvPr id="159" name="矩形 158"/>
              <p:cNvSpPr/>
              <p:nvPr/>
            </p:nvSpPr>
            <p:spPr>
              <a:xfrm>
                <a:off x="2561600" y="2576758"/>
                <a:ext cx="1183293" cy="355543"/>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en-US" altLang="zh-CN" sz="1171" dirty="0" err="1">
                    <a:solidFill>
                      <a:srgbClr val="000000"/>
                    </a:solidFill>
                    <a:latin typeface="微软雅黑" panose="020B0503020204020204" pitchFamily="34" charset="-122"/>
                    <a:ea typeface="微软雅黑" panose="020B0503020204020204" pitchFamily="34" charset="-122"/>
                    <a:cs typeface="Arial" panose="020B0604020202020204" pitchFamily="34" charset="0"/>
                  </a:rPr>
                  <a:t>rtmp</a:t>
                </a:r>
                <a:r>
                  <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推流</a:t>
                </a:r>
              </a:p>
            </p:txBody>
          </p:sp>
          <p:pic>
            <p:nvPicPr>
              <p:cNvPr id="24" name="Picture 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18167881">
                <a:off x="3079248" y="3268437"/>
                <a:ext cx="1213054" cy="350980"/>
              </a:xfrm>
              <a:prstGeom prst="rect">
                <a:avLst/>
              </a:prstGeom>
              <a:noFill/>
              <a:ln w="9525">
                <a:noFill/>
                <a:miter lim="800000"/>
                <a:headEnd/>
                <a:tailEnd/>
              </a:ln>
            </p:spPr>
          </p:pic>
          <p:pic>
            <p:nvPicPr>
              <p:cNvPr id="25" name="Picture 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2586374">
                <a:off x="7168570" y="3197282"/>
                <a:ext cx="1477596" cy="350980"/>
              </a:xfrm>
              <a:prstGeom prst="rect">
                <a:avLst/>
              </a:prstGeom>
              <a:noFill/>
              <a:ln w="9525">
                <a:noFill/>
                <a:miter lim="800000"/>
                <a:headEnd/>
                <a:tailEnd/>
              </a:ln>
            </p:spPr>
          </p:pic>
          <p:sp>
            <p:nvSpPr>
              <p:cNvPr id="26" name="矩形 25"/>
              <p:cNvSpPr/>
              <p:nvPr/>
            </p:nvSpPr>
            <p:spPr>
              <a:xfrm>
                <a:off x="8378035" y="2705445"/>
                <a:ext cx="1626320" cy="355543"/>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en-US" altLang="zh-CN" sz="1171" dirty="0" err="1">
                    <a:solidFill>
                      <a:srgbClr val="000000"/>
                    </a:solidFill>
                    <a:latin typeface="微软雅黑" panose="020B0503020204020204" pitchFamily="34" charset="-122"/>
                    <a:ea typeface="微软雅黑" panose="020B0503020204020204" pitchFamily="34" charset="-122"/>
                    <a:cs typeface="Arial" panose="020B0604020202020204" pitchFamily="34" charset="0"/>
                  </a:rPr>
                  <a:t>rtmp</a:t>
                </a:r>
                <a:r>
                  <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流观看</a:t>
                </a:r>
              </a:p>
            </p:txBody>
          </p:sp>
          <p:pic>
            <p:nvPicPr>
              <p:cNvPr id="1028" name="Picture 4" descr="C:\Users\z00356076\AppData\Roaming\eSpace_Desktop\UserData\z00356076\imagefiles\224DCB25-F09F-4C70-AE4C-4C5EFBB01150.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482620" y="1010039"/>
                <a:ext cx="1426652" cy="12742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z00356076\AppData\Roaming\eSpace_Desktop\UserData\z00356076\imagefiles\92A76A38-6F14-441E-908A-6494CC04389E.pn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8637313" y="3700788"/>
                <a:ext cx="1807556" cy="1141842"/>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5725979" y="2106558"/>
                <a:ext cx="1183293" cy="355543"/>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目睹直播平台</a:t>
                </a:r>
              </a:p>
            </p:txBody>
          </p:sp>
          <p:sp>
            <p:nvSpPr>
              <p:cNvPr id="30" name="矩形 29"/>
              <p:cNvSpPr/>
              <p:nvPr/>
            </p:nvSpPr>
            <p:spPr>
              <a:xfrm>
                <a:off x="4240994" y="2097788"/>
                <a:ext cx="1438102" cy="355543"/>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锐取</a:t>
                </a:r>
                <a:r>
                  <a:rPr lang="en-US" altLang="zh-CN" sz="1171" dirty="0" err="1">
                    <a:solidFill>
                      <a:srgbClr val="000000"/>
                    </a:solidFill>
                    <a:latin typeface="微软雅黑" panose="020B0503020204020204" pitchFamily="34" charset="-122"/>
                    <a:ea typeface="微软雅黑" panose="020B0503020204020204" pitchFamily="34" charset="-122"/>
                    <a:cs typeface="Arial" panose="020B0604020202020204" pitchFamily="34" charset="0"/>
                  </a:rPr>
                  <a:t>YBolo</a:t>
                </a:r>
                <a:r>
                  <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直播平台</a:t>
                </a:r>
              </a:p>
            </p:txBody>
          </p:sp>
        </p:grpSp>
        <p:sp>
          <p:nvSpPr>
            <p:cNvPr id="4" name="云形 3"/>
            <p:cNvSpPr/>
            <p:nvPr/>
          </p:nvSpPr>
          <p:spPr>
            <a:xfrm>
              <a:off x="2736208" y="949946"/>
              <a:ext cx="3618091" cy="1939115"/>
            </a:xfrm>
            <a:prstGeom prst="cloud">
              <a:avLst/>
            </a:prstGeom>
            <a:solidFill>
              <a:srgbClr val="A4DEF6">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9864529" y="3717541"/>
              <a:ext cx="1825103" cy="1185158"/>
            </a:xfrm>
            <a:prstGeom prst="rect">
              <a:avLst/>
            </a:prstGeom>
            <a:ln>
              <a:noFill/>
            </a:ln>
            <a:effectLst>
              <a:outerShdw blurRad="190500" algn="tl" rotWithShape="0">
                <a:srgbClr val="000000">
                  <a:alpha val="70000"/>
                </a:srgbClr>
              </a:outerShdw>
            </a:effectLst>
          </p:spPr>
        </p:pic>
      </p:grpSp>
      <p:grpSp>
        <p:nvGrpSpPr>
          <p:cNvPr id="27" name="组合 26"/>
          <p:cNvGrpSpPr/>
          <p:nvPr/>
        </p:nvGrpSpPr>
        <p:grpSpPr>
          <a:xfrm>
            <a:off x="464073" y="351655"/>
            <a:ext cx="259057" cy="596822"/>
            <a:chOff x="464073" y="351655"/>
            <a:chExt cx="259057" cy="596822"/>
          </a:xfrm>
        </p:grpSpPr>
        <p:sp>
          <p:nvSpPr>
            <p:cNvPr id="28" name="矩形 27"/>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29" name="矩形 28"/>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sp>
        <p:nvSpPr>
          <p:cNvPr id="31" name="矩形 30"/>
          <p:cNvSpPr/>
          <p:nvPr/>
        </p:nvSpPr>
        <p:spPr>
          <a:xfrm>
            <a:off x="1122423" y="4864474"/>
            <a:ext cx="1219222" cy="307777"/>
          </a:xfrm>
          <a:prstGeom prst="rect">
            <a:avLst/>
          </a:prstGeom>
        </p:spPr>
        <p:txBody>
          <a:bodyPr wrap="square">
            <a:spAutoFit/>
          </a:bodyPr>
          <a:lstStyle/>
          <a:p>
            <a:pPr algn="ctr" defTabSz="1219200"/>
            <a:r>
              <a:rPr lang="en-US" altLang="zh-CN" sz="1400" dirty="0">
                <a:latin typeface="微软雅黑" panose="020B0503020204020204" pitchFamily="34" charset="-122"/>
                <a:ea typeface="微软雅黑" panose="020B0503020204020204" pitchFamily="34" charset="-122"/>
              </a:rPr>
              <a:t>RSE8800A</a:t>
            </a:r>
          </a:p>
        </p:txBody>
      </p:sp>
      <p:pic>
        <p:nvPicPr>
          <p:cNvPr id="32" name="图片 3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9009" y="4070985"/>
            <a:ext cx="1717179" cy="931206"/>
          </a:xfrm>
          <a:prstGeom prst="rect">
            <a:avLst/>
          </a:prstGeom>
        </p:spPr>
      </p:pic>
    </p:spTree>
    <p:extLst>
      <p:ext uri="{BB962C8B-B14F-4D97-AF65-F5344CB8AC3E}">
        <p14:creationId xmlns:p14="http://schemas.microsoft.com/office/powerpoint/2010/main" val="2289231033"/>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05838" y="406335"/>
            <a:ext cx="7276426" cy="648824"/>
          </a:xfrm>
        </p:spPr>
        <p:txBody>
          <a:bodyPr/>
          <a:lstStyle/>
          <a:p>
            <a:r>
              <a:rPr lang="zh-CN" altLang="en-US" b="0" dirty="0">
                <a:solidFill>
                  <a:schemeClr val="tx1"/>
                </a:solidFill>
                <a:cs typeface="+mj-cs"/>
              </a:rPr>
              <a:t>开放接口，灵活应用于各种行业场景</a:t>
            </a:r>
          </a:p>
        </p:txBody>
      </p:sp>
      <p:sp>
        <p:nvSpPr>
          <p:cNvPr id="148" name="矩形 147"/>
          <p:cNvSpPr/>
          <p:nvPr/>
        </p:nvSpPr>
        <p:spPr>
          <a:xfrm>
            <a:off x="7532840" y="2839077"/>
            <a:ext cx="4393097" cy="2048459"/>
          </a:xfrm>
          <a:prstGeom prst="rect">
            <a:avLst/>
          </a:prstGeom>
          <a:solidFill>
            <a:schemeClr val="tx2"/>
          </a:solidFill>
        </p:spPr>
        <p:txBody>
          <a:bodyPr wrap="square" lIns="91389" tIns="45695" rIns="91389" bIns="45695" anchor="ctr">
            <a:noAutofit/>
          </a:bodyPr>
          <a:lstStyle/>
          <a:p>
            <a:pPr marL="180000" indent="-180000" defTabSz="914400">
              <a:lnSpc>
                <a:spcPct val="150000"/>
              </a:lnSpc>
              <a:spcBef>
                <a:spcPts val="600"/>
              </a:spcBef>
              <a:buClr>
                <a:srgbClr val="C00000"/>
              </a:buClr>
              <a:buSzPct val="100000"/>
              <a:buFont typeface="Wingdings" pitchFamily="2" charset="2"/>
              <a:buChar char="l"/>
              <a:defRPr/>
            </a:pPr>
            <a:r>
              <a:rPr lang="zh-CN" altLang="en-US" sz="1600" kern="0" dirty="0">
                <a:solidFill>
                  <a:srgbClr val="000000"/>
                </a:solidFill>
                <a:latin typeface="微软雅黑" pitchFamily="34" charset="-122"/>
                <a:ea typeface="微软雅黑" pitchFamily="34" charset="-122"/>
              </a:rPr>
              <a:t>标准</a:t>
            </a:r>
            <a:r>
              <a:rPr lang="en-US" altLang="zh-CN" sz="1600" kern="0" dirty="0">
                <a:solidFill>
                  <a:srgbClr val="000000"/>
                </a:solidFill>
                <a:latin typeface="微软雅黑" pitchFamily="34" charset="-122"/>
                <a:ea typeface="微软雅黑" pitchFamily="34" charset="-122"/>
              </a:rPr>
              <a:t>API</a:t>
            </a:r>
            <a:r>
              <a:rPr lang="zh-CN" altLang="en-US" sz="1600" kern="0" dirty="0">
                <a:solidFill>
                  <a:srgbClr val="000000"/>
                </a:solidFill>
                <a:latin typeface="微软雅黑" pitchFamily="34" charset="-122"/>
                <a:ea typeface="微软雅黑" pitchFamily="34" charset="-122"/>
              </a:rPr>
              <a:t>接口（</a:t>
            </a:r>
            <a:r>
              <a:rPr lang="en-US" altLang="zh-CN" sz="1600" kern="0" dirty="0">
                <a:solidFill>
                  <a:srgbClr val="000000"/>
                </a:solidFill>
                <a:latin typeface="微软雅黑" pitchFamily="34" charset="-122"/>
                <a:ea typeface="微软雅黑" pitchFamily="34" charset="-122"/>
              </a:rPr>
              <a:t>Restful </a:t>
            </a:r>
            <a:r>
              <a:rPr lang="zh-CN" altLang="en-US" sz="1600" kern="0" dirty="0">
                <a:solidFill>
                  <a:srgbClr val="000000"/>
                </a:solidFill>
                <a:latin typeface="微软雅黑" pitchFamily="34" charset="-122"/>
                <a:ea typeface="微软雅黑" pitchFamily="34" charset="-122"/>
              </a:rPr>
              <a:t>）</a:t>
            </a:r>
            <a:endParaRPr lang="en-US" altLang="zh-CN" sz="1600" kern="0" dirty="0">
              <a:solidFill>
                <a:srgbClr val="000000"/>
              </a:solidFill>
              <a:latin typeface="微软雅黑" pitchFamily="34" charset="-122"/>
              <a:ea typeface="微软雅黑" pitchFamily="34" charset="-122"/>
            </a:endParaRPr>
          </a:p>
          <a:p>
            <a:pPr defTabSz="914400">
              <a:lnSpc>
                <a:spcPct val="150000"/>
              </a:lnSpc>
              <a:spcBef>
                <a:spcPts val="600"/>
              </a:spcBef>
              <a:buClr>
                <a:srgbClr val="C00000"/>
              </a:buClr>
              <a:buSzPct val="100000"/>
              <a:defRPr/>
            </a:pPr>
            <a:endParaRPr lang="zh-CN" altLang="en-US" sz="1600" kern="0" dirty="0">
              <a:solidFill>
                <a:srgbClr val="000000"/>
              </a:solidFill>
              <a:latin typeface="微软雅黑" pitchFamily="34" charset="-122"/>
              <a:ea typeface="微软雅黑" pitchFamily="34" charset="-122"/>
            </a:endParaRPr>
          </a:p>
          <a:p>
            <a:pPr marL="180000" indent="-180000" defTabSz="914400">
              <a:lnSpc>
                <a:spcPct val="150000"/>
              </a:lnSpc>
              <a:spcBef>
                <a:spcPts val="600"/>
              </a:spcBef>
              <a:buClr>
                <a:srgbClr val="C00000"/>
              </a:buClr>
              <a:buSzPct val="100000"/>
              <a:buFont typeface="Wingdings" pitchFamily="2" charset="2"/>
              <a:buChar char="l"/>
              <a:defRPr/>
            </a:pPr>
            <a:r>
              <a:rPr lang="zh-CN" altLang="en-US" sz="1600" kern="0" dirty="0">
                <a:solidFill>
                  <a:srgbClr val="000000"/>
                </a:solidFill>
                <a:latin typeface="微软雅黑" pitchFamily="34" charset="-122"/>
                <a:ea typeface="微软雅黑" pitchFamily="34" charset="-122"/>
              </a:rPr>
              <a:t>登录鉴权、节目播放、节目管理、用户管理</a:t>
            </a:r>
            <a:endParaRPr lang="en-US" altLang="zh-CN" sz="1600" kern="0" dirty="0">
              <a:solidFill>
                <a:srgbClr val="000000"/>
              </a:solidFill>
              <a:latin typeface="微软雅黑" pitchFamily="34" charset="-122"/>
              <a:ea typeface="微软雅黑" pitchFamily="34" charset="-122"/>
            </a:endParaRPr>
          </a:p>
          <a:p>
            <a:pPr defTabSz="914400">
              <a:lnSpc>
                <a:spcPct val="150000"/>
              </a:lnSpc>
              <a:spcBef>
                <a:spcPts val="600"/>
              </a:spcBef>
              <a:buClr>
                <a:srgbClr val="C00000"/>
              </a:buClr>
              <a:buSzPct val="100000"/>
              <a:defRPr/>
            </a:pPr>
            <a:endParaRPr lang="en-US" altLang="zh-CN" sz="1600" kern="0" dirty="0">
              <a:solidFill>
                <a:srgbClr val="000000"/>
              </a:solidFill>
              <a:latin typeface="微软雅黑" pitchFamily="34" charset="-122"/>
              <a:ea typeface="微软雅黑" pitchFamily="34" charset="-122"/>
            </a:endParaRPr>
          </a:p>
          <a:p>
            <a:pPr marL="180000" indent="-180000" defTabSz="914400">
              <a:lnSpc>
                <a:spcPct val="150000"/>
              </a:lnSpc>
              <a:spcBef>
                <a:spcPts val="600"/>
              </a:spcBef>
              <a:buClr>
                <a:srgbClr val="C00000"/>
              </a:buClr>
              <a:buSzPct val="100000"/>
              <a:buFont typeface="Wingdings" pitchFamily="2" charset="2"/>
              <a:buChar char="l"/>
              <a:defRPr/>
            </a:pPr>
            <a:r>
              <a:rPr lang="zh-CN" altLang="en-US" sz="1600" kern="0" dirty="0">
                <a:solidFill>
                  <a:srgbClr val="000000"/>
                </a:solidFill>
                <a:latin typeface="微软雅黑" pitchFamily="34" charset="-122"/>
                <a:ea typeface="微软雅黑" pitchFamily="34" charset="-122"/>
              </a:rPr>
              <a:t>可被</a:t>
            </a:r>
            <a:r>
              <a:rPr lang="zh-CN" altLang="en-US" sz="1600" kern="0">
                <a:solidFill>
                  <a:srgbClr val="000000"/>
                </a:solidFill>
                <a:latin typeface="微软雅黑" pitchFamily="34" charset="-122"/>
                <a:ea typeface="微软雅黑" pitchFamily="34" charset="-122"/>
              </a:rPr>
              <a:t>第三方系统</a:t>
            </a:r>
            <a:r>
              <a:rPr lang="zh-CN" altLang="en-US" sz="1600" kern="0" dirty="0">
                <a:solidFill>
                  <a:srgbClr val="000000"/>
                </a:solidFill>
                <a:latin typeface="微软雅黑" pitchFamily="34" charset="-122"/>
                <a:ea typeface="微软雅黑" pitchFamily="34" charset="-122"/>
              </a:rPr>
              <a:t>管理</a:t>
            </a:r>
            <a:r>
              <a:rPr lang="en-US" altLang="zh-CN" sz="1600" kern="0" dirty="0">
                <a:solidFill>
                  <a:srgbClr val="000000"/>
                </a:solidFill>
                <a:latin typeface="微软雅黑" pitchFamily="34" charset="-122"/>
                <a:ea typeface="微软雅黑" pitchFamily="34" charset="-122"/>
              </a:rPr>
              <a:t>RSE</a:t>
            </a:r>
            <a:r>
              <a:rPr lang="zh-CN" altLang="en-US" sz="1600" kern="0" dirty="0">
                <a:solidFill>
                  <a:srgbClr val="000000"/>
                </a:solidFill>
                <a:latin typeface="微软雅黑" pitchFamily="34" charset="-122"/>
                <a:ea typeface="微软雅黑" pitchFamily="34" charset="-122"/>
              </a:rPr>
              <a:t>上的内容</a:t>
            </a:r>
            <a:endParaRPr lang="en-US" altLang="zh-CN" sz="1600" kern="0" dirty="0">
              <a:solidFill>
                <a:srgbClr val="000000"/>
              </a:solidFill>
              <a:latin typeface="微软雅黑" pitchFamily="34" charset="-122"/>
              <a:ea typeface="微软雅黑" pitchFamily="34" charset="-122"/>
            </a:endParaRPr>
          </a:p>
        </p:txBody>
      </p:sp>
      <p:sp>
        <p:nvSpPr>
          <p:cNvPr id="144" name="矩形 143"/>
          <p:cNvSpPr/>
          <p:nvPr/>
        </p:nvSpPr>
        <p:spPr>
          <a:xfrm>
            <a:off x="2968755" y="5989576"/>
            <a:ext cx="1941141" cy="355543"/>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en-US" altLang="zh-CN"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RSE8800A</a:t>
            </a:r>
            <a:endPar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5" name="椭圆 144"/>
          <p:cNvSpPr/>
          <p:nvPr/>
        </p:nvSpPr>
        <p:spPr>
          <a:xfrm>
            <a:off x="2693915" y="3716725"/>
            <a:ext cx="2490823" cy="865930"/>
          </a:xfrm>
          <a:prstGeom prst="ellipse">
            <a:avLst/>
          </a:prstGeom>
          <a:gradFill flip="none" rotWithShape="1">
            <a:gsLst>
              <a:gs pos="0">
                <a:srgbClr val="00B0F0">
                  <a:alpha val="24000"/>
                </a:srgbClr>
              </a:gs>
              <a:gs pos="21000">
                <a:srgbClr val="00B0F0">
                  <a:alpha val="20000"/>
                </a:srgbClr>
              </a:gs>
              <a:gs pos="44000">
                <a:srgbClr val="00B0F0">
                  <a:alpha val="18000"/>
                </a:srgbClr>
              </a:gs>
              <a:gs pos="100000">
                <a:srgbClr val="1F3267">
                  <a:alpha val="14000"/>
                </a:srgbClr>
              </a:gs>
            </a:gsLst>
            <a:lin ang="2700000" scaled="1"/>
            <a:tileRect/>
          </a:gradFill>
          <a:ln w="3175" cap="flat" cmpd="sng" algn="ctr">
            <a:solidFill>
              <a:srgbClr val="6DA6D9"/>
            </a:solidFill>
            <a:prstDash val="solid"/>
            <a:round/>
            <a:headEnd type="none" w="med" len="med"/>
            <a:tailEnd type="none" w="med" len="med"/>
          </a:ln>
          <a:effectLst>
            <a:softEdge rad="31750"/>
          </a:effectLst>
          <a:scene3d>
            <a:camera prst="orthographicFront"/>
            <a:lightRig rig="flat" dir="t"/>
          </a:scene3d>
        </p:spPr>
        <p:txBody>
          <a:bodyPr rtlCol="0" anchor="ctr"/>
          <a:lstStyle/>
          <a:p>
            <a:pPr indent="-179972" algn="ctr" defTabSz="502558" fontAlgn="base">
              <a:lnSpc>
                <a:spcPts val="2799"/>
              </a:lnSpc>
              <a:spcBef>
                <a:spcPct val="0"/>
              </a:spcBef>
              <a:spcAft>
                <a:spcPct val="0"/>
              </a:spcAft>
              <a:buClr>
                <a:srgbClr val="CC9900"/>
              </a:buClr>
              <a:buFont typeface="Arial" pitchFamily="34" charset="0"/>
              <a:buChar char="•"/>
            </a:pPr>
            <a:endParaRPr lang="zh-CN" altLang="en-US" sz="1000" dirty="0">
              <a:solidFill>
                <a:srgbClr val="000000"/>
              </a:solidFill>
              <a:latin typeface="Huawei Sans" panose="020C0503030203020204" pitchFamily="34" charset="0"/>
              <a:ea typeface="方正兰亭黑简体" panose="02000000000000000000" pitchFamily="2" charset="-122"/>
              <a:sym typeface="Arial" pitchFamily="34" charset="0"/>
            </a:endParaRPr>
          </a:p>
        </p:txBody>
      </p:sp>
      <p:sp>
        <p:nvSpPr>
          <p:cNvPr id="28" name="文本框 27"/>
          <p:cNvSpPr txBox="1"/>
          <p:nvPr/>
        </p:nvSpPr>
        <p:spPr>
          <a:xfrm>
            <a:off x="3353465" y="3872998"/>
            <a:ext cx="1318858" cy="528350"/>
          </a:xfrm>
          <a:prstGeom prst="rect">
            <a:avLst/>
          </a:prstGeom>
          <a:noFill/>
        </p:spPr>
        <p:txBody>
          <a:bodyPr wrap="square" rtlCol="0">
            <a:spAutoFit/>
          </a:bodyPr>
          <a:lstStyle/>
          <a:p>
            <a:pPr>
              <a:lnSpc>
                <a:spcPts val="3440"/>
              </a:lnSpc>
            </a:pPr>
            <a:r>
              <a:rPr lang="zh-CN" altLang="en-US" dirty="0">
                <a:solidFill>
                  <a:srgbClr val="1D1D1A"/>
                </a:solidFill>
                <a:latin typeface="Microsoft YaHei" panose="020B0503020204020204" pitchFamily="34" charset="-122"/>
                <a:ea typeface="Microsoft YaHei" panose="020B0503020204020204" pitchFamily="34" charset="-122"/>
              </a:rPr>
              <a:t>行业集成</a:t>
            </a:r>
          </a:p>
        </p:txBody>
      </p:sp>
      <p:sp>
        <p:nvSpPr>
          <p:cNvPr id="158" name="矩形 157"/>
          <p:cNvSpPr/>
          <p:nvPr/>
        </p:nvSpPr>
        <p:spPr>
          <a:xfrm>
            <a:off x="3358829" y="4568898"/>
            <a:ext cx="1183293" cy="355543"/>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en-US" altLang="zh-CN"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restful</a:t>
            </a:r>
            <a:endPar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5" name="object 59"/>
          <p:cNvSpPr/>
          <p:nvPr/>
        </p:nvSpPr>
        <p:spPr>
          <a:xfrm>
            <a:off x="805838" y="4874413"/>
            <a:ext cx="1306285" cy="457683"/>
          </a:xfrm>
          <a:custGeom>
            <a:avLst/>
            <a:gdLst/>
            <a:ahLst/>
            <a:cxnLst/>
            <a:rect l="l" t="t" r="r" b="b"/>
            <a:pathLst>
              <a:path w="2211704" h="222884">
                <a:moveTo>
                  <a:pt x="2211438" y="222453"/>
                </a:moveTo>
                <a:lnTo>
                  <a:pt x="0" y="222453"/>
                </a:lnTo>
                <a:lnTo>
                  <a:pt x="0" y="0"/>
                </a:lnTo>
                <a:lnTo>
                  <a:pt x="2211438" y="0"/>
                </a:lnTo>
                <a:lnTo>
                  <a:pt x="2211438" y="222453"/>
                </a:lnTo>
                <a:close/>
              </a:path>
            </a:pathLst>
          </a:custGeom>
          <a:solidFill>
            <a:srgbClr val="E5F4FC"/>
          </a:solidFill>
        </p:spPr>
        <p:txBody>
          <a:bodyPr wrap="square" lIns="0" tIns="0" rIns="0" bIns="0" rtlCol="0" anchor="ctr" anchorCtr="0"/>
          <a:lstStyle/>
          <a:p>
            <a:pPr algn="ctr" defTabSz="914400"/>
            <a:r>
              <a:rPr lang="zh-CN" altLang="en-US" sz="1600" b="1" dirty="0">
                <a:solidFill>
                  <a:prstClr val="black"/>
                </a:solidFill>
                <a:latin typeface="微软雅黑"/>
                <a:ea typeface="微软雅黑"/>
              </a:rPr>
              <a:t>登录鉴权</a:t>
            </a:r>
            <a:endParaRPr sz="1600" b="1" dirty="0">
              <a:solidFill>
                <a:prstClr val="black"/>
              </a:solidFill>
              <a:latin typeface="微软雅黑"/>
              <a:ea typeface="微软雅黑"/>
            </a:endParaRPr>
          </a:p>
        </p:txBody>
      </p:sp>
      <p:sp>
        <p:nvSpPr>
          <p:cNvPr id="26" name="object 59"/>
          <p:cNvSpPr/>
          <p:nvPr/>
        </p:nvSpPr>
        <p:spPr>
          <a:xfrm>
            <a:off x="2396876" y="4878595"/>
            <a:ext cx="1318681" cy="457683"/>
          </a:xfrm>
          <a:custGeom>
            <a:avLst/>
            <a:gdLst/>
            <a:ahLst/>
            <a:cxnLst/>
            <a:rect l="l" t="t" r="r" b="b"/>
            <a:pathLst>
              <a:path w="2211704" h="222884">
                <a:moveTo>
                  <a:pt x="2211438" y="222453"/>
                </a:moveTo>
                <a:lnTo>
                  <a:pt x="0" y="222453"/>
                </a:lnTo>
                <a:lnTo>
                  <a:pt x="0" y="0"/>
                </a:lnTo>
                <a:lnTo>
                  <a:pt x="2211438" y="0"/>
                </a:lnTo>
                <a:lnTo>
                  <a:pt x="2211438" y="222453"/>
                </a:lnTo>
                <a:close/>
              </a:path>
            </a:pathLst>
          </a:custGeom>
          <a:solidFill>
            <a:srgbClr val="E5F4FC"/>
          </a:solidFill>
        </p:spPr>
        <p:txBody>
          <a:bodyPr wrap="square" lIns="0" tIns="0" rIns="0" bIns="0" rtlCol="0" anchor="ctr" anchorCtr="0"/>
          <a:lstStyle/>
          <a:p>
            <a:pPr algn="ctr" defTabSz="914400"/>
            <a:r>
              <a:rPr lang="zh-CN" altLang="en-US" sz="1600" b="1" dirty="0">
                <a:solidFill>
                  <a:prstClr val="black"/>
                </a:solidFill>
                <a:latin typeface="微软雅黑"/>
                <a:ea typeface="微软雅黑"/>
              </a:rPr>
              <a:t>节目管理</a:t>
            </a:r>
            <a:endParaRPr sz="1600" b="1" dirty="0">
              <a:solidFill>
                <a:prstClr val="black"/>
              </a:solidFill>
              <a:latin typeface="微软雅黑"/>
              <a:ea typeface="微软雅黑"/>
            </a:endParaRPr>
          </a:p>
        </p:txBody>
      </p:sp>
      <p:sp>
        <p:nvSpPr>
          <p:cNvPr id="27" name="object 59"/>
          <p:cNvSpPr/>
          <p:nvPr/>
        </p:nvSpPr>
        <p:spPr>
          <a:xfrm>
            <a:off x="4046639" y="4909406"/>
            <a:ext cx="1251369" cy="427658"/>
          </a:xfrm>
          <a:custGeom>
            <a:avLst/>
            <a:gdLst/>
            <a:ahLst/>
            <a:cxnLst/>
            <a:rect l="l" t="t" r="r" b="b"/>
            <a:pathLst>
              <a:path w="2211704" h="222884">
                <a:moveTo>
                  <a:pt x="2211438" y="222453"/>
                </a:moveTo>
                <a:lnTo>
                  <a:pt x="0" y="222453"/>
                </a:lnTo>
                <a:lnTo>
                  <a:pt x="0" y="0"/>
                </a:lnTo>
                <a:lnTo>
                  <a:pt x="2211438" y="0"/>
                </a:lnTo>
                <a:lnTo>
                  <a:pt x="2211438" y="222453"/>
                </a:lnTo>
                <a:close/>
              </a:path>
            </a:pathLst>
          </a:custGeom>
          <a:solidFill>
            <a:srgbClr val="E5F4FC"/>
          </a:solidFill>
        </p:spPr>
        <p:txBody>
          <a:bodyPr wrap="square" lIns="0" tIns="0" rIns="0" bIns="0" rtlCol="0" anchor="ctr" anchorCtr="0"/>
          <a:lstStyle/>
          <a:p>
            <a:pPr algn="ctr" defTabSz="914400"/>
            <a:r>
              <a:rPr lang="zh-CN" altLang="en-US" sz="1600" b="1" dirty="0">
                <a:solidFill>
                  <a:prstClr val="black"/>
                </a:solidFill>
                <a:latin typeface="微软雅黑"/>
                <a:ea typeface="微软雅黑"/>
              </a:rPr>
              <a:t>节目播放</a:t>
            </a:r>
            <a:endParaRPr sz="1600" b="1" dirty="0">
              <a:solidFill>
                <a:prstClr val="black"/>
              </a:solidFill>
              <a:latin typeface="微软雅黑"/>
              <a:ea typeface="微软雅黑"/>
            </a:endParaRPr>
          </a:p>
        </p:txBody>
      </p:sp>
      <p:sp>
        <p:nvSpPr>
          <p:cNvPr id="29" name="object 59"/>
          <p:cNvSpPr/>
          <p:nvPr/>
        </p:nvSpPr>
        <p:spPr>
          <a:xfrm>
            <a:off x="5667934" y="4909406"/>
            <a:ext cx="1244447" cy="427658"/>
          </a:xfrm>
          <a:custGeom>
            <a:avLst/>
            <a:gdLst/>
            <a:ahLst/>
            <a:cxnLst/>
            <a:rect l="l" t="t" r="r" b="b"/>
            <a:pathLst>
              <a:path w="2211704" h="222884">
                <a:moveTo>
                  <a:pt x="2211438" y="222453"/>
                </a:moveTo>
                <a:lnTo>
                  <a:pt x="0" y="222453"/>
                </a:lnTo>
                <a:lnTo>
                  <a:pt x="0" y="0"/>
                </a:lnTo>
                <a:lnTo>
                  <a:pt x="2211438" y="0"/>
                </a:lnTo>
                <a:lnTo>
                  <a:pt x="2211438" y="222453"/>
                </a:lnTo>
                <a:close/>
              </a:path>
            </a:pathLst>
          </a:custGeom>
          <a:solidFill>
            <a:srgbClr val="E5F4FC"/>
          </a:solidFill>
        </p:spPr>
        <p:txBody>
          <a:bodyPr wrap="square" lIns="0" tIns="0" rIns="0" bIns="0" rtlCol="0" anchor="ctr" anchorCtr="0"/>
          <a:lstStyle/>
          <a:p>
            <a:pPr algn="ctr" defTabSz="914400"/>
            <a:r>
              <a:rPr lang="zh-CN" altLang="en-US" sz="1600" b="1" dirty="0">
                <a:solidFill>
                  <a:prstClr val="black"/>
                </a:solidFill>
                <a:latin typeface="微软雅黑"/>
                <a:ea typeface="微软雅黑"/>
              </a:rPr>
              <a:t>用户管理</a:t>
            </a:r>
            <a:endParaRPr sz="1600" b="1" dirty="0">
              <a:solidFill>
                <a:prstClr val="black"/>
              </a:solidFill>
              <a:latin typeface="微软雅黑"/>
              <a:ea typeface="微软雅黑"/>
            </a:endParaRPr>
          </a:p>
        </p:txBody>
      </p:sp>
      <p:pic>
        <p:nvPicPr>
          <p:cNvPr id="30" name="Picture 9"/>
          <p:cNvPicPr>
            <a:picLocks noChangeAspect="1" noChangeArrowheads="1"/>
          </p:cNvPicPr>
          <p:nvPr/>
        </p:nvPicPr>
        <p:blipFill>
          <a:blip r:embed="rId3" cstate="print"/>
          <a:srcRect/>
          <a:stretch>
            <a:fillRect/>
          </a:stretch>
        </p:blipFill>
        <p:spPr bwMode="auto">
          <a:xfrm rot="5400000" flipH="1">
            <a:off x="3672003" y="4587882"/>
            <a:ext cx="534646" cy="350980"/>
          </a:xfrm>
          <a:prstGeom prst="rect">
            <a:avLst/>
          </a:prstGeom>
          <a:noFill/>
          <a:ln w="9525">
            <a:noFill/>
            <a:miter lim="800000"/>
            <a:headEnd/>
            <a:tailEnd/>
          </a:ln>
        </p:spPr>
      </p:pic>
      <p:grpSp>
        <p:nvGrpSpPr>
          <p:cNvPr id="4" name="组合 3"/>
          <p:cNvGrpSpPr/>
          <p:nvPr/>
        </p:nvGrpSpPr>
        <p:grpSpPr>
          <a:xfrm>
            <a:off x="609014" y="1467782"/>
            <a:ext cx="6161763" cy="1703803"/>
            <a:chOff x="165923" y="1486051"/>
            <a:chExt cx="8463124" cy="2340156"/>
          </a:xfrm>
        </p:grpSpPr>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923" y="1486393"/>
              <a:ext cx="2593766" cy="1456832"/>
            </a:xfrm>
            <a:prstGeom prst="rect">
              <a:avLst/>
            </a:prstGeom>
          </p:spPr>
        </p:pic>
        <p:sp>
          <p:nvSpPr>
            <p:cNvPr id="5" name="文本框 4"/>
            <p:cNvSpPr txBox="1"/>
            <p:nvPr/>
          </p:nvSpPr>
          <p:spPr>
            <a:xfrm>
              <a:off x="637698" y="3100524"/>
              <a:ext cx="1579450" cy="725683"/>
            </a:xfrm>
            <a:prstGeom prst="rect">
              <a:avLst/>
            </a:prstGeom>
            <a:noFill/>
          </p:spPr>
          <p:txBody>
            <a:bodyPr wrap="square" rtlCol="0">
              <a:spAutoFit/>
            </a:bodyPr>
            <a:lstStyle/>
            <a:p>
              <a:pPr>
                <a:lnSpc>
                  <a:spcPts val="3440"/>
                </a:lnSpc>
              </a:pPr>
              <a:r>
                <a:rPr lang="zh-CN" altLang="en-US" dirty="0">
                  <a:solidFill>
                    <a:srgbClr val="1D1D1A"/>
                  </a:solidFill>
                  <a:latin typeface="Microsoft YaHei" panose="020B0503020204020204" pitchFamily="34" charset="-122"/>
                  <a:ea typeface="Microsoft YaHei" panose="020B0503020204020204" pitchFamily="34" charset="-122"/>
                </a:rPr>
                <a:t>远程教育</a:t>
              </a:r>
            </a:p>
          </p:txBody>
        </p:sp>
        <p:sp>
          <p:nvSpPr>
            <p:cNvPr id="24" name="文本框 23"/>
            <p:cNvSpPr txBox="1"/>
            <p:nvPr/>
          </p:nvSpPr>
          <p:spPr>
            <a:xfrm>
              <a:off x="3387265" y="3094854"/>
              <a:ext cx="1911362" cy="725683"/>
            </a:xfrm>
            <a:prstGeom prst="rect">
              <a:avLst/>
            </a:prstGeom>
            <a:noFill/>
          </p:spPr>
          <p:txBody>
            <a:bodyPr wrap="square" rtlCol="0">
              <a:spAutoFit/>
            </a:bodyPr>
            <a:lstStyle/>
            <a:p>
              <a:pPr>
                <a:lnSpc>
                  <a:spcPts val="3440"/>
                </a:lnSpc>
              </a:pPr>
              <a:r>
                <a:rPr lang="zh-CN" altLang="en-US" dirty="0">
                  <a:solidFill>
                    <a:srgbClr val="1D1D1A"/>
                  </a:solidFill>
                  <a:latin typeface="Microsoft YaHei" panose="020B0503020204020204" pitchFamily="34" charset="-122"/>
                  <a:ea typeface="Microsoft YaHei" panose="020B0503020204020204" pitchFamily="34" charset="-122"/>
                </a:rPr>
                <a:t>政务平台</a:t>
              </a:r>
            </a:p>
          </p:txBody>
        </p:sp>
        <p:sp>
          <p:nvSpPr>
            <p:cNvPr id="33" name="文本框 32"/>
            <p:cNvSpPr txBox="1"/>
            <p:nvPr/>
          </p:nvSpPr>
          <p:spPr>
            <a:xfrm>
              <a:off x="6512570" y="3086775"/>
              <a:ext cx="1949219" cy="725683"/>
            </a:xfrm>
            <a:prstGeom prst="rect">
              <a:avLst/>
            </a:prstGeom>
            <a:noFill/>
          </p:spPr>
          <p:txBody>
            <a:bodyPr wrap="square" rtlCol="0">
              <a:spAutoFit/>
            </a:bodyPr>
            <a:lstStyle/>
            <a:p>
              <a:pPr>
                <a:lnSpc>
                  <a:spcPts val="3440"/>
                </a:lnSpc>
              </a:pPr>
              <a:r>
                <a:rPr lang="zh-CN" altLang="en-US" dirty="0">
                  <a:solidFill>
                    <a:srgbClr val="1D1D1A"/>
                  </a:solidFill>
                  <a:latin typeface="Microsoft YaHei" panose="020B0503020204020204" pitchFamily="34" charset="-122"/>
                  <a:ea typeface="Microsoft YaHei" panose="020B0503020204020204" pitchFamily="34" charset="-122"/>
                </a:rPr>
                <a:t>医疗行业</a:t>
              </a:r>
            </a:p>
          </p:txBody>
        </p:sp>
        <p:pic>
          <p:nvPicPr>
            <p:cNvPr id="34"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6746" y="1486051"/>
              <a:ext cx="2405504" cy="1443302"/>
            </a:xfrm>
            <a:prstGeom prst="rect">
              <a:avLst/>
            </a:prstGeom>
          </p:spPr>
        </p:pic>
        <p:pic>
          <p:nvPicPr>
            <p:cNvPr id="35" name="图片 34"/>
            <p:cNvPicPr>
              <a:picLocks noChangeAspect="1"/>
            </p:cNvPicPr>
            <p:nvPr/>
          </p:nvPicPr>
          <p:blipFill>
            <a:blip r:embed="rId6"/>
            <a:stretch>
              <a:fillRect/>
            </a:stretch>
          </p:blipFill>
          <p:spPr>
            <a:xfrm>
              <a:off x="6169216" y="1490984"/>
              <a:ext cx="2459831" cy="1449165"/>
            </a:xfrm>
            <a:prstGeom prst="rect">
              <a:avLst/>
            </a:prstGeom>
          </p:spPr>
        </p:pic>
      </p:grpSp>
      <p:sp>
        <p:nvSpPr>
          <p:cNvPr id="3" name="文本框 2"/>
          <p:cNvSpPr txBox="1"/>
          <p:nvPr/>
        </p:nvSpPr>
        <p:spPr>
          <a:xfrm>
            <a:off x="7277100" y="1790398"/>
            <a:ext cx="1095375" cy="528350"/>
          </a:xfrm>
          <a:prstGeom prst="rect">
            <a:avLst/>
          </a:prstGeom>
          <a:noFill/>
        </p:spPr>
        <p:txBody>
          <a:bodyPr wrap="square" rtlCol="0">
            <a:spAutoFit/>
          </a:bodyPr>
          <a:lstStyle/>
          <a:p>
            <a:pPr>
              <a:lnSpc>
                <a:spcPts val="3440"/>
              </a:lnSpc>
            </a:pPr>
            <a:r>
              <a:rPr lang="en-US" altLang="zh-CN" sz="3200" dirty="0">
                <a:solidFill>
                  <a:srgbClr val="1D1D1A"/>
                </a:solidFill>
                <a:latin typeface="Microsoft YaHei" panose="020B0503020204020204" pitchFamily="34" charset="-122"/>
                <a:ea typeface="Microsoft YaHei" panose="020B0503020204020204" pitchFamily="34" charset="-122"/>
              </a:rPr>
              <a:t>…</a:t>
            </a:r>
            <a:endParaRPr lang="zh-CN" altLang="en-US" sz="3200" dirty="0">
              <a:solidFill>
                <a:srgbClr val="1D1D1A"/>
              </a:solidFill>
              <a:latin typeface="Microsoft YaHei" panose="020B0503020204020204" pitchFamily="34" charset="-122"/>
              <a:ea typeface="Microsoft YaHei" panose="020B0503020204020204" pitchFamily="34" charset="-122"/>
            </a:endParaRPr>
          </a:p>
        </p:txBody>
      </p:sp>
      <p:sp>
        <p:nvSpPr>
          <p:cNvPr id="21" name="AutoShape 10"/>
          <p:cNvSpPr>
            <a:spLocks noChangeArrowheads="1"/>
          </p:cNvSpPr>
          <p:nvPr/>
        </p:nvSpPr>
        <p:spPr bwMode="auto">
          <a:xfrm rot="10800000">
            <a:off x="-554457" y="3137390"/>
            <a:ext cx="8987563" cy="779323"/>
          </a:xfrm>
          <a:prstGeom prst="triangle">
            <a:avLst>
              <a:gd name="adj" fmla="val 50000"/>
            </a:avLst>
          </a:prstGeom>
          <a:gradFill rotWithShape="1">
            <a:gsLst>
              <a:gs pos="0">
                <a:schemeClr val="bg2">
                  <a:lumMod val="75000"/>
                  <a:alpha val="50000"/>
                </a:schemeClr>
              </a:gs>
              <a:gs pos="100000">
                <a:schemeClr val="bg2">
                  <a:alpha val="0"/>
                </a:schemeClr>
              </a:gs>
            </a:gsLst>
            <a:lin ang="5400000" scaled="1"/>
          </a:gradFill>
          <a:ln w="9525">
            <a:noFill/>
            <a:miter lim="800000"/>
            <a:headEnd/>
            <a:tailEnd/>
          </a:ln>
        </p:spPr>
        <p:txBody>
          <a:bodyPr wrap="none" lIns="121912" tIns="60956" rIns="121912" bIns="60956" anchor="ctr"/>
          <a:lstStyle/>
          <a:p>
            <a:pPr defTabSz="1218844"/>
            <a:endParaRPr lang="zh-CN" altLang="en-US" sz="1400" kern="0" dirty="0">
              <a:solidFill>
                <a:prstClr val="black"/>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464073" y="351655"/>
            <a:ext cx="259057" cy="596822"/>
            <a:chOff x="464073" y="351655"/>
            <a:chExt cx="259057" cy="596822"/>
          </a:xfrm>
        </p:grpSpPr>
        <p:sp>
          <p:nvSpPr>
            <p:cNvPr id="31" name="矩形 30"/>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32" name="矩形 31"/>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pic>
        <p:nvPicPr>
          <p:cNvPr id="36" name="图片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54304" y="5363953"/>
            <a:ext cx="1717179" cy="931206"/>
          </a:xfrm>
          <a:prstGeom prst="rect">
            <a:avLst/>
          </a:prstGeom>
        </p:spPr>
      </p:pic>
    </p:spTree>
    <p:extLst>
      <p:ext uri="{BB962C8B-B14F-4D97-AF65-F5344CB8AC3E}">
        <p14:creationId xmlns:p14="http://schemas.microsoft.com/office/powerpoint/2010/main" val="337869749"/>
      </p:ext>
    </p:extLst>
  </p:cSld>
  <p:clrMapOvr>
    <a:masterClrMapping/>
  </p:clrMapOvr>
  <p:transition advClick="0" advTm="8000">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827837" y="2143325"/>
            <a:ext cx="6235787" cy="2114270"/>
            <a:chOff x="2827837" y="2143325"/>
            <a:chExt cx="6235787" cy="2114270"/>
          </a:xfrm>
        </p:grpSpPr>
        <p:grpSp>
          <p:nvGrpSpPr>
            <p:cNvPr id="19" name="组合 18"/>
            <p:cNvGrpSpPr/>
            <p:nvPr/>
          </p:nvGrpSpPr>
          <p:grpSpPr>
            <a:xfrm>
              <a:off x="2827837" y="2328775"/>
              <a:ext cx="6235787" cy="1928820"/>
              <a:chOff x="2827837" y="2328775"/>
              <a:chExt cx="6235787" cy="1928820"/>
            </a:xfrm>
          </p:grpSpPr>
          <p:sp>
            <p:nvSpPr>
              <p:cNvPr id="21" name="矩形 20"/>
              <p:cNvSpPr/>
              <p:nvPr/>
            </p:nvSpPr>
            <p:spPr>
              <a:xfrm>
                <a:off x="2827837" y="3046901"/>
                <a:ext cx="6235787" cy="1210694"/>
              </a:xfrm>
              <a:prstGeom prst="rect">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827837" y="2328775"/>
                <a:ext cx="6235787" cy="1210694"/>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对角圆角矩形 19"/>
            <p:cNvSpPr/>
            <p:nvPr/>
          </p:nvSpPr>
          <p:spPr>
            <a:xfrm>
              <a:off x="2827837" y="2143325"/>
              <a:ext cx="6235787" cy="647838"/>
            </a:xfrm>
            <a:prstGeom prst="round2DiagRect">
              <a:avLst>
                <a:gd name="adj1" fmla="val 20943"/>
                <a:gd name="adj2" fmla="val 0"/>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latin typeface="微软雅黑" panose="020B0503020204020204" pitchFamily="34" charset="-122"/>
                <a:ea typeface="微软雅黑" panose="020B0503020204020204" pitchFamily="34" charset="-122"/>
              </a:endParaRPr>
            </a:p>
          </p:txBody>
        </p:sp>
      </p:grpSp>
      <p:sp>
        <p:nvSpPr>
          <p:cNvPr id="8" name="TextBox 7">
            <a:extLst>
              <a:ext uri="{FF2B5EF4-FFF2-40B4-BE49-F238E27FC236}">
                <a16:creationId xmlns:a16="http://schemas.microsoft.com/office/drawing/2014/main" id="{D8536F3D-D0C8-B447-A64B-59D377EA5296}"/>
              </a:ext>
            </a:extLst>
          </p:cNvPr>
          <p:cNvSpPr txBox="1"/>
          <p:nvPr/>
        </p:nvSpPr>
        <p:spPr>
          <a:xfrm>
            <a:off x="5660391" y="-1188720"/>
            <a:ext cx="184731" cy="528350"/>
          </a:xfrm>
          <a:prstGeom prst="rect">
            <a:avLst/>
          </a:prstGeom>
          <a:noFill/>
        </p:spPr>
        <p:txBody>
          <a:bodyPr wrap="none" rtlCol="0">
            <a:spAutoFit/>
          </a:bodyPr>
          <a:lstStyle/>
          <a:p>
            <a:pPr>
              <a:lnSpc>
                <a:spcPts val="3440"/>
              </a:lnSpc>
            </a:pPr>
            <a:endParaRPr lang="en-US" sz="3200" dirty="0">
              <a:latin typeface="Microsoft YaHei" panose="020B0503020204020204" pitchFamily="34" charset="-122"/>
              <a:ea typeface="Microsoft YaHei" panose="020B0503020204020204" pitchFamily="34" charset="-122"/>
            </a:endParaRPr>
          </a:p>
        </p:txBody>
      </p:sp>
      <p:grpSp>
        <p:nvGrpSpPr>
          <p:cNvPr id="14" name="组合 13"/>
          <p:cNvGrpSpPr/>
          <p:nvPr/>
        </p:nvGrpSpPr>
        <p:grpSpPr>
          <a:xfrm>
            <a:off x="464073" y="351655"/>
            <a:ext cx="259057" cy="596822"/>
            <a:chOff x="464073" y="351655"/>
            <a:chExt cx="259057" cy="596822"/>
          </a:xfrm>
        </p:grpSpPr>
        <p:sp>
          <p:nvSpPr>
            <p:cNvPr id="15" name="矩形 14"/>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16" name="矩形 15"/>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sp>
        <p:nvSpPr>
          <p:cNvPr id="17" name="矩形 16"/>
          <p:cNvSpPr/>
          <p:nvPr/>
        </p:nvSpPr>
        <p:spPr>
          <a:xfrm>
            <a:off x="768895" y="266646"/>
            <a:ext cx="2002997" cy="781650"/>
          </a:xfrm>
          <a:prstGeom prst="rect">
            <a:avLst/>
          </a:prstGeom>
        </p:spPr>
        <p:txBody>
          <a:bodyPr wrap="square">
            <a:spAutoFit/>
          </a:bodyPr>
          <a:lstStyle/>
          <a:p>
            <a:pPr defTabSz="914309">
              <a:lnSpc>
                <a:spcPct val="112000"/>
              </a:lnSpc>
              <a:defRPr/>
            </a:pPr>
            <a:r>
              <a:rPr lang="zh-CN" altLang="en-US" b="1" dirty="0">
                <a:solidFill>
                  <a:srgbClr val="666666">
                    <a:lumMod val="95000"/>
                  </a:srgbClr>
                </a:solidFill>
                <a:latin typeface="微软雅黑" pitchFamily="34" charset="-122"/>
                <a:ea typeface="微软雅黑" pitchFamily="34" charset="-122"/>
              </a:rPr>
              <a:t>目录页 </a:t>
            </a:r>
            <a:r>
              <a:rPr lang="en-US" altLang="zh-CN" b="1" dirty="0">
                <a:solidFill>
                  <a:srgbClr val="666666">
                    <a:lumMod val="95000"/>
                  </a:srgbClr>
                </a:solidFill>
                <a:latin typeface="微软雅黑" pitchFamily="34" charset="-122"/>
                <a:ea typeface="微软雅黑" pitchFamily="34" charset="-122"/>
              </a:rPr>
              <a:t> </a:t>
            </a:r>
          </a:p>
          <a:p>
            <a:pPr defTabSz="914309">
              <a:lnSpc>
                <a:spcPct val="112000"/>
              </a:lnSpc>
              <a:defRPr/>
            </a:pPr>
            <a:r>
              <a:rPr lang="en-US" altLang="zh-CN" sz="1600" dirty="0">
                <a:solidFill>
                  <a:srgbClr val="666666">
                    <a:lumMod val="75000"/>
                  </a:srgbClr>
                </a:solidFill>
                <a:ea typeface="宋体" panose="02010600030101010101" pitchFamily="2" charset="-122"/>
              </a:rPr>
              <a:t>CONTENTS PAGE </a:t>
            </a:r>
            <a:endParaRPr lang="zh-CN" altLang="en-US" kern="0" dirty="0">
              <a:solidFill>
                <a:srgbClr val="666666">
                  <a:lumMod val="75000"/>
                </a:srgbClr>
              </a:solidFill>
            </a:endParaRPr>
          </a:p>
        </p:txBody>
      </p:sp>
      <p:sp>
        <p:nvSpPr>
          <p:cNvPr id="23" name="TextBox 6"/>
          <p:cNvSpPr txBox="1"/>
          <p:nvPr/>
        </p:nvSpPr>
        <p:spPr>
          <a:xfrm>
            <a:off x="3299750" y="2328743"/>
            <a:ext cx="3832914" cy="276999"/>
          </a:xfrm>
          <a:prstGeom prst="rect">
            <a:avLst/>
          </a:prstGeom>
          <a:noFill/>
        </p:spPr>
        <p:txBody>
          <a:bodyPr vert="horz" wrap="square" lIns="0" tIns="0" rIns="0" bIns="0" rtlCol="0" anchor="ctr">
            <a:spAutoFit/>
          </a:bodyPr>
          <a:lstStyle>
            <a:defPPr>
              <a:defRPr lang="zh-CN"/>
            </a:defPPr>
            <a:lvl1pPr>
              <a:defRPr>
                <a:solidFill>
                  <a:schemeClr val="bg1">
                    <a:lumMod val="50000"/>
                  </a:schemeClr>
                </a:solidFill>
                <a:latin typeface="Impact" pitchFamily="34" charset="0"/>
                <a:ea typeface="微软雅黑" pitchFamily="34" charset="-122"/>
              </a:defRPr>
            </a:lvl1pPr>
          </a:lstStyle>
          <a:p>
            <a:r>
              <a:rPr lang="en-US" altLang="zh-CN" dirty="0">
                <a:latin typeface="微软雅黑" panose="020B0503020204020204" pitchFamily="34" charset="-122"/>
              </a:rPr>
              <a:t>01    </a:t>
            </a:r>
            <a:r>
              <a:rPr lang="zh-CN" altLang="en-US" dirty="0">
                <a:latin typeface="微软雅黑" panose="020B0503020204020204" pitchFamily="34" charset="-122"/>
              </a:rPr>
              <a:t>产品概述</a:t>
            </a:r>
          </a:p>
        </p:txBody>
      </p:sp>
      <p:sp>
        <p:nvSpPr>
          <p:cNvPr id="24" name="TextBox 11"/>
          <p:cNvSpPr txBox="1"/>
          <p:nvPr/>
        </p:nvSpPr>
        <p:spPr>
          <a:xfrm>
            <a:off x="3299750" y="3770206"/>
            <a:ext cx="4462882" cy="369332"/>
          </a:xfrm>
          <a:prstGeom prst="rect">
            <a:avLst/>
          </a:prstGeom>
          <a:noFill/>
        </p:spPr>
        <p:txBody>
          <a:bodyPr vert="horz" wrap="square" lIns="0" tIns="0" rIns="0" bIns="0" rtlCol="0" anchor="ctr">
            <a:spAutoFit/>
          </a:bodyPr>
          <a:lstStyle/>
          <a:p>
            <a:r>
              <a:rPr lang="en-US" altLang="zh-CN" dirty="0">
                <a:solidFill>
                  <a:schemeClr val="tx2"/>
                </a:solidFill>
                <a:latin typeface="微软雅黑" panose="020B0503020204020204" pitchFamily="34" charset="-122"/>
                <a:ea typeface="微软雅黑" panose="020B0503020204020204" pitchFamily="34" charset="-122"/>
              </a:rPr>
              <a:t>03    </a:t>
            </a:r>
            <a:r>
              <a:rPr lang="zh-CN" altLang="en-US" dirty="0">
                <a:solidFill>
                  <a:schemeClr val="tx2"/>
                </a:solidFill>
                <a:latin typeface="微软雅黑" panose="020B0503020204020204" pitchFamily="34" charset="-122"/>
                <a:ea typeface="微软雅黑" panose="020B0503020204020204" pitchFamily="34" charset="-122"/>
              </a:rPr>
              <a:t>组网场景</a:t>
            </a:r>
          </a:p>
        </p:txBody>
      </p:sp>
      <p:sp>
        <p:nvSpPr>
          <p:cNvPr id="25" name="TextBox 10"/>
          <p:cNvSpPr txBox="1"/>
          <p:nvPr/>
        </p:nvSpPr>
        <p:spPr>
          <a:xfrm>
            <a:off x="3299750" y="3026391"/>
            <a:ext cx="4462882" cy="369332"/>
          </a:xfrm>
          <a:prstGeom prst="rect">
            <a:avLst/>
          </a:prstGeom>
          <a:noFill/>
        </p:spPr>
        <p:txBody>
          <a:bodyPr vert="horz" wrap="square" lIns="0" tIns="0" rIns="0" bIns="0" rtlCol="0" anchor="ctr">
            <a:spAutoFit/>
          </a:bodyPr>
          <a:lstStyle>
            <a:defPPr>
              <a:defRPr lang="zh-CN"/>
            </a:defPPr>
            <a:lvl1pPr>
              <a:defRPr>
                <a:solidFill>
                  <a:schemeClr val="bg1">
                    <a:lumMod val="50000"/>
                  </a:schemeClr>
                </a:solidFill>
                <a:latin typeface="Impact" pitchFamily="34" charset="0"/>
                <a:ea typeface="微软雅黑" pitchFamily="34" charset="-122"/>
              </a:defRPr>
            </a:lvl1pPr>
          </a:lstStyle>
          <a:p>
            <a:r>
              <a:rPr lang="en-US" altLang="zh-CN" dirty="0">
                <a:solidFill>
                  <a:schemeClr val="tx2"/>
                </a:solidFill>
                <a:latin typeface="微软雅黑" panose="020B0503020204020204" pitchFamily="34" charset="-122"/>
              </a:rPr>
              <a:t>02    </a:t>
            </a:r>
            <a:r>
              <a:rPr lang="zh-CN" altLang="en-US" dirty="0">
                <a:solidFill>
                  <a:schemeClr val="tx2"/>
                </a:solidFill>
                <a:latin typeface="微软雅黑" panose="020B0503020204020204" pitchFamily="34" charset="-122"/>
              </a:rPr>
              <a:t>业务功能介绍</a:t>
            </a:r>
          </a:p>
        </p:txBody>
      </p:sp>
    </p:spTree>
    <p:extLst>
      <p:ext uri="{BB962C8B-B14F-4D97-AF65-F5344CB8AC3E}">
        <p14:creationId xmlns:p14="http://schemas.microsoft.com/office/powerpoint/2010/main" val="2067755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3616" y="427195"/>
            <a:ext cx="7450993" cy="648824"/>
          </a:xfrm>
        </p:spPr>
        <p:txBody>
          <a:bodyPr/>
          <a:lstStyle/>
          <a:p>
            <a:r>
              <a:rPr lang="zh-CN" altLang="en-US" b="0" dirty="0">
                <a:solidFill>
                  <a:schemeClr val="tx1"/>
                </a:solidFill>
              </a:rPr>
              <a:t>灵活扩容，专业存储备份更加稳定可靠</a:t>
            </a:r>
            <a:endParaRPr lang="zh-CN" altLang="en-US" b="0" dirty="0">
              <a:solidFill>
                <a:schemeClr val="tx1"/>
              </a:solidFill>
              <a:cs typeface="+mj-cs"/>
            </a:endParaRPr>
          </a:p>
        </p:txBody>
      </p:sp>
      <p:sp>
        <p:nvSpPr>
          <p:cNvPr id="148" name="矩形 147"/>
          <p:cNvSpPr/>
          <p:nvPr/>
        </p:nvSpPr>
        <p:spPr>
          <a:xfrm>
            <a:off x="2979374" y="5134379"/>
            <a:ext cx="6420567" cy="1051889"/>
          </a:xfrm>
          <a:prstGeom prst="rect">
            <a:avLst/>
          </a:prstGeom>
          <a:solidFill>
            <a:schemeClr val="tx2"/>
          </a:solidFill>
        </p:spPr>
        <p:txBody>
          <a:bodyPr wrap="square" lIns="91389" tIns="45695" rIns="91389" bIns="45695" anchor="ctr">
            <a:noAutofit/>
          </a:bodyPr>
          <a:lstStyle/>
          <a:p>
            <a:pPr marL="285750" indent="-285750" defTabSz="685617" fontAlgn="auto">
              <a:spcBef>
                <a:spcPts val="0"/>
              </a:spcBef>
              <a:spcAft>
                <a:spcPts val="300"/>
              </a:spcAft>
              <a:buClr>
                <a:schemeClr val="bg1"/>
              </a:buClr>
              <a:buFont typeface="Arial" panose="020B0604020202020204" pitchFamily="34" charset="0"/>
              <a:buChar char="•"/>
              <a:defRPr/>
            </a:pPr>
            <a:r>
              <a:rPr lang="zh-CN" altLang="en-US" sz="1600" kern="0" dirty="0">
                <a:solidFill>
                  <a:schemeClr val="bg1"/>
                </a:solidFill>
                <a:latin typeface="微软雅黑" pitchFamily="34" charset="-122"/>
                <a:ea typeface="微软雅黑" pitchFamily="34" charset="-122"/>
                <a:cs typeface="Arial" pitchFamily="34" charset="0"/>
              </a:rPr>
              <a:t>同时支持</a:t>
            </a:r>
            <a:r>
              <a:rPr lang="en-US" altLang="zh-CN" sz="1600" kern="0" dirty="0">
                <a:solidFill>
                  <a:schemeClr val="bg1"/>
                </a:solidFill>
                <a:latin typeface="微软雅黑" pitchFamily="34" charset="-122"/>
                <a:ea typeface="微软雅黑" pitchFamily="34" charset="-122"/>
                <a:cs typeface="Arial" pitchFamily="34" charset="0"/>
              </a:rPr>
              <a:t>NAS</a:t>
            </a:r>
            <a:r>
              <a:rPr lang="zh-CN" altLang="en-US" sz="1600" kern="0" dirty="0">
                <a:solidFill>
                  <a:schemeClr val="bg1"/>
                </a:solidFill>
                <a:latin typeface="微软雅黑" pitchFamily="34" charset="-122"/>
                <a:ea typeface="微软雅黑" pitchFamily="34" charset="-122"/>
                <a:cs typeface="Arial" pitchFamily="34" charset="0"/>
              </a:rPr>
              <a:t>和</a:t>
            </a:r>
            <a:r>
              <a:rPr lang="en-US" altLang="zh-CN" sz="1600" kern="0" dirty="0">
                <a:solidFill>
                  <a:schemeClr val="bg1"/>
                </a:solidFill>
                <a:latin typeface="微软雅黑" pitchFamily="34" charset="-122"/>
                <a:ea typeface="微软雅黑" pitchFamily="34" charset="-122"/>
                <a:cs typeface="Arial" pitchFamily="34" charset="0"/>
              </a:rPr>
              <a:t>IP SAN</a:t>
            </a:r>
            <a:r>
              <a:rPr lang="zh-CN" altLang="en-US" sz="1600" kern="0" dirty="0">
                <a:solidFill>
                  <a:schemeClr val="bg1"/>
                </a:solidFill>
                <a:latin typeface="微软雅黑" pitchFamily="34" charset="-122"/>
                <a:ea typeface="微软雅黑" pitchFamily="34" charset="-122"/>
                <a:cs typeface="Arial" pitchFamily="34" charset="0"/>
              </a:rPr>
              <a:t>双协议</a:t>
            </a:r>
            <a:endParaRPr lang="en-US" altLang="zh-CN" sz="1600" kern="0" dirty="0">
              <a:solidFill>
                <a:schemeClr val="bg1"/>
              </a:solidFill>
              <a:latin typeface="微软雅黑" pitchFamily="34" charset="-122"/>
              <a:ea typeface="微软雅黑" pitchFamily="34" charset="-122"/>
              <a:cs typeface="Arial" pitchFamily="34" charset="0"/>
            </a:endParaRPr>
          </a:p>
          <a:p>
            <a:pPr marL="285750" indent="-285750" defTabSz="685617" fontAlgn="auto">
              <a:spcBef>
                <a:spcPts val="0"/>
              </a:spcBef>
              <a:spcAft>
                <a:spcPts val="300"/>
              </a:spcAft>
              <a:buClr>
                <a:schemeClr val="bg1"/>
              </a:buClr>
              <a:buFont typeface="Arial" panose="020B0604020202020204" pitchFamily="34" charset="0"/>
              <a:buChar char="•"/>
              <a:defRPr/>
            </a:pPr>
            <a:r>
              <a:rPr lang="zh-CN" altLang="en-US" sz="1600" kern="0" dirty="0">
                <a:solidFill>
                  <a:schemeClr val="bg1"/>
                </a:solidFill>
                <a:latin typeface="微软雅黑" pitchFamily="34" charset="-122"/>
                <a:ea typeface="微软雅黑" pitchFamily="34" charset="-122"/>
                <a:cs typeface="Arial" pitchFamily="34" charset="0"/>
              </a:rPr>
              <a:t>同时挂载多个存储，可</a:t>
            </a:r>
            <a:r>
              <a:rPr lang="zh-CN" altLang="en-US" sz="1600" b="1" kern="0" dirty="0">
                <a:solidFill>
                  <a:srgbClr val="C00000"/>
                </a:solidFill>
                <a:latin typeface="微软雅黑" pitchFamily="34" charset="-122"/>
                <a:ea typeface="微软雅黑" pitchFamily="34" charset="-122"/>
                <a:cs typeface="Arial" pitchFamily="34" charset="0"/>
              </a:rPr>
              <a:t>灵活拓展存储空间</a:t>
            </a:r>
            <a:endParaRPr lang="en-US" altLang="zh-CN" sz="1600" b="1" kern="0" dirty="0">
              <a:solidFill>
                <a:srgbClr val="C00000"/>
              </a:solidFill>
              <a:latin typeface="微软雅黑" pitchFamily="34" charset="-122"/>
              <a:ea typeface="微软雅黑" pitchFamily="34" charset="-122"/>
              <a:cs typeface="Arial" pitchFamily="34" charset="0"/>
            </a:endParaRPr>
          </a:p>
          <a:p>
            <a:pPr marL="285750" indent="-285750" defTabSz="685617" fontAlgn="auto">
              <a:spcBef>
                <a:spcPts val="0"/>
              </a:spcBef>
              <a:spcAft>
                <a:spcPts val="300"/>
              </a:spcAft>
              <a:buClr>
                <a:schemeClr val="bg1"/>
              </a:buClr>
              <a:buFont typeface="Arial" panose="020B0604020202020204" pitchFamily="34" charset="0"/>
              <a:buChar char="•"/>
              <a:defRPr/>
            </a:pPr>
            <a:r>
              <a:rPr lang="zh-CN" altLang="en-US" sz="1600" kern="0" dirty="0">
                <a:solidFill>
                  <a:schemeClr val="bg1"/>
                </a:solidFill>
                <a:latin typeface="微软雅黑" pitchFamily="34" charset="-122"/>
                <a:ea typeface="微软雅黑" pitchFamily="34" charset="-122"/>
                <a:cs typeface="Arial" pitchFamily="34" charset="0"/>
              </a:rPr>
              <a:t>充分</a:t>
            </a:r>
            <a:r>
              <a:rPr lang="zh-CN" altLang="en-US" sz="1600" b="1" kern="0" dirty="0">
                <a:solidFill>
                  <a:srgbClr val="C00000"/>
                </a:solidFill>
                <a:latin typeface="微软雅黑" pitchFamily="34" charset="-122"/>
                <a:ea typeface="微软雅黑" pitchFamily="34" charset="-122"/>
                <a:cs typeface="Arial" pitchFamily="34" charset="0"/>
              </a:rPr>
              <a:t>利旧</a:t>
            </a:r>
            <a:r>
              <a:rPr lang="zh-CN" altLang="en-US" sz="1600" kern="0" dirty="0">
                <a:solidFill>
                  <a:schemeClr val="bg1"/>
                </a:solidFill>
                <a:latin typeface="微软雅黑" pitchFamily="34" charset="-122"/>
                <a:ea typeface="微软雅黑" pitchFamily="34" charset="-122"/>
                <a:cs typeface="Arial" pitchFamily="34" charset="0"/>
              </a:rPr>
              <a:t>客户已有的存储设施，</a:t>
            </a:r>
            <a:r>
              <a:rPr lang="zh-CN" altLang="en-US" sz="1600" b="1" kern="0" dirty="0">
                <a:solidFill>
                  <a:srgbClr val="C00000"/>
                </a:solidFill>
                <a:latin typeface="微软雅黑" pitchFamily="34" charset="-122"/>
                <a:ea typeface="微软雅黑" pitchFamily="34" charset="-122"/>
                <a:cs typeface="Arial" pitchFamily="34" charset="0"/>
              </a:rPr>
              <a:t>录制数据安全性好</a:t>
            </a:r>
            <a:endParaRPr lang="en-US" altLang="zh-CN" sz="1600" b="1" kern="0" dirty="0">
              <a:solidFill>
                <a:srgbClr val="C00000"/>
              </a:solidFill>
              <a:latin typeface="微软雅黑" pitchFamily="34" charset="-122"/>
              <a:ea typeface="微软雅黑" pitchFamily="34" charset="-122"/>
              <a:cs typeface="Arial" pitchFamily="34" charset="0"/>
            </a:endParaRPr>
          </a:p>
        </p:txBody>
      </p:sp>
      <p:sp>
        <p:nvSpPr>
          <p:cNvPr id="16" name="TextBox 55"/>
          <p:cNvSpPr txBox="1"/>
          <p:nvPr/>
        </p:nvSpPr>
        <p:spPr>
          <a:xfrm>
            <a:off x="7391799" y="4519138"/>
            <a:ext cx="2443081" cy="396975"/>
          </a:xfrm>
          <a:prstGeom prst="rect">
            <a:avLst/>
          </a:prstGeom>
          <a:noFill/>
        </p:spPr>
        <p:txBody>
          <a:bodyPr wrap="square" lIns="36000" tIns="36000" rIns="36000" bIns="36000" rtlCol="0">
            <a:noAutofit/>
          </a:bodyPr>
          <a:lstStyle/>
          <a:p>
            <a:pPr algn="ctr"/>
            <a:r>
              <a:rPr lang="zh-CN" altLang="en-US" sz="1200" dirty="0">
                <a:latin typeface="微软雅黑" panose="020B0503020204020204" pitchFamily="34" charset="-122"/>
                <a:ea typeface="微软雅黑" panose="020B0503020204020204" pitchFamily="34" charset="-122"/>
              </a:rPr>
              <a:t>存储阵列里的会议视频</a:t>
            </a:r>
          </a:p>
        </p:txBody>
      </p:sp>
      <p:grpSp>
        <p:nvGrpSpPr>
          <p:cNvPr id="40" name="组合 39"/>
          <p:cNvGrpSpPr/>
          <p:nvPr/>
        </p:nvGrpSpPr>
        <p:grpSpPr>
          <a:xfrm>
            <a:off x="464073" y="351655"/>
            <a:ext cx="259057" cy="596822"/>
            <a:chOff x="464073" y="351655"/>
            <a:chExt cx="259057" cy="596822"/>
          </a:xfrm>
        </p:grpSpPr>
        <p:sp>
          <p:nvSpPr>
            <p:cNvPr id="41" name="矩形 40"/>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42" name="矩形 41"/>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pic>
        <p:nvPicPr>
          <p:cNvPr id="3" name="图片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7848" y="1574122"/>
            <a:ext cx="4114502" cy="2743001"/>
          </a:xfrm>
          <a:prstGeom prst="rect">
            <a:avLst/>
          </a:prstGeom>
          <a:ln>
            <a:noFill/>
          </a:ln>
          <a:effectLst>
            <a:softEdge rad="112500"/>
          </a:effectLst>
        </p:spPr>
      </p:pic>
      <p:grpSp>
        <p:nvGrpSpPr>
          <p:cNvPr id="4" name="组合 3"/>
          <p:cNvGrpSpPr/>
          <p:nvPr/>
        </p:nvGrpSpPr>
        <p:grpSpPr>
          <a:xfrm>
            <a:off x="1286154" y="1447840"/>
            <a:ext cx="4652345" cy="3277934"/>
            <a:chOff x="1537313" y="1447840"/>
            <a:chExt cx="4652345" cy="3277934"/>
          </a:xfrm>
        </p:grpSpPr>
        <p:pic>
          <p:nvPicPr>
            <p:cNvPr id="161" name="Picture 1938" descr="图片681"/>
            <p:cNvPicPr>
              <a:picLocks noChangeAspect="1" noChangeArrowheads="1"/>
            </p:cNvPicPr>
            <p:nvPr/>
          </p:nvPicPr>
          <p:blipFill>
            <a:blip r:embed="rId4" cstate="print"/>
            <a:srcRect/>
            <a:stretch>
              <a:fillRect/>
            </a:stretch>
          </p:blipFill>
          <p:spPr bwMode="auto">
            <a:xfrm>
              <a:off x="5315653" y="1447840"/>
              <a:ext cx="865673" cy="1026869"/>
            </a:xfrm>
            <a:prstGeom prst="rect">
              <a:avLst/>
            </a:prstGeom>
            <a:noFill/>
            <a:ln w="9525">
              <a:noFill/>
              <a:miter lim="800000"/>
              <a:headEnd/>
              <a:tailEnd/>
            </a:ln>
          </p:spPr>
        </p:pic>
        <p:pic>
          <p:nvPicPr>
            <p:cNvPr id="162" name="Picture 4" descr="F:\c产品 录播 RSE\t图片\IP SAN.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l="76724" t="73579" r="8769" b="8475"/>
            <a:stretch>
              <a:fillRect/>
            </a:stretch>
          </p:blipFill>
          <p:spPr bwMode="auto">
            <a:xfrm>
              <a:off x="5317474" y="3479501"/>
              <a:ext cx="872184" cy="958102"/>
            </a:xfrm>
            <a:prstGeom prst="rect">
              <a:avLst/>
            </a:prstGeom>
            <a:noFill/>
          </p:spPr>
        </p:pic>
        <p:sp>
          <p:nvSpPr>
            <p:cNvPr id="163" name="TextBox 27"/>
            <p:cNvSpPr txBox="1"/>
            <p:nvPr/>
          </p:nvSpPr>
          <p:spPr>
            <a:xfrm>
              <a:off x="5320729" y="2530581"/>
              <a:ext cx="868929" cy="394836"/>
            </a:xfrm>
            <a:prstGeom prst="rect">
              <a:avLst/>
            </a:prstGeom>
            <a:noFill/>
          </p:spPr>
          <p:txBody>
            <a:bodyPr wrap="square" lIns="36000" tIns="36000" rIns="36000" bIns="36000" rtlCol="0">
              <a:noAutofit/>
            </a:bodyPr>
            <a:lstStyle/>
            <a:p>
              <a:pPr algn="ctr"/>
              <a:r>
                <a:rPr lang="zh-CN" altLang="en-US" sz="1200" dirty="0">
                  <a:latin typeface="微软雅黑" panose="020B0503020204020204" pitchFamily="34" charset="-122"/>
                  <a:ea typeface="微软雅黑" panose="020B0503020204020204" pitchFamily="34" charset="-122"/>
                </a:rPr>
                <a:t>文件服务器</a:t>
              </a:r>
            </a:p>
          </p:txBody>
        </p:sp>
        <p:sp>
          <p:nvSpPr>
            <p:cNvPr id="164" name="TextBox 32"/>
            <p:cNvSpPr txBox="1"/>
            <p:nvPr/>
          </p:nvSpPr>
          <p:spPr>
            <a:xfrm>
              <a:off x="5398138" y="4539298"/>
              <a:ext cx="714110" cy="186476"/>
            </a:xfrm>
            <a:prstGeom prst="rect">
              <a:avLst/>
            </a:prstGeom>
            <a:noFill/>
          </p:spPr>
          <p:txBody>
            <a:bodyPr wrap="square" lIns="36000" tIns="36000" rIns="36000" bIns="36000" rtlCol="0">
              <a:noAutofit/>
            </a:bodyPr>
            <a:lstStyle/>
            <a:p>
              <a:pPr algn="ctr"/>
              <a:r>
                <a:rPr lang="zh-CN" altLang="en-US" sz="1200" dirty="0">
                  <a:latin typeface="微软雅黑" panose="020B0503020204020204" pitchFamily="34" charset="-122"/>
                  <a:ea typeface="微软雅黑" panose="020B0503020204020204" pitchFamily="34" charset="-122"/>
                </a:rPr>
                <a:t>存储阵列</a:t>
              </a:r>
            </a:p>
          </p:txBody>
        </p:sp>
        <p:sp>
          <p:nvSpPr>
            <p:cNvPr id="166" name="矩形 165"/>
            <p:cNvSpPr/>
            <p:nvPr/>
          </p:nvSpPr>
          <p:spPr>
            <a:xfrm>
              <a:off x="3254491" y="3154429"/>
              <a:ext cx="2196309" cy="680527"/>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en-US" altLang="zh-CN"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IPSAN</a:t>
              </a:r>
              <a:r>
                <a:rPr lang="zh-CN" altLang="en-US"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扩展录制存储空间</a:t>
              </a:r>
            </a:p>
            <a:p>
              <a:pPr algn="ctr" defTabSz="1190061">
                <a:lnSpc>
                  <a:spcPct val="120000"/>
                </a:lnSpc>
                <a:spcBef>
                  <a:spcPts val="586"/>
                </a:spcBef>
                <a:buClr>
                  <a:srgbClr val="CC9900"/>
                </a:buClr>
              </a:pPr>
              <a:endPar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 name="Line 3"/>
            <p:cNvSpPr>
              <a:spLocks noChangeShapeType="1"/>
            </p:cNvSpPr>
            <p:nvPr/>
          </p:nvSpPr>
          <p:spPr bwMode="auto">
            <a:xfrm flipH="1" flipV="1">
              <a:off x="3612327" y="2945623"/>
              <a:ext cx="1520408" cy="0"/>
            </a:xfrm>
            <a:prstGeom prst="line">
              <a:avLst/>
            </a:prstGeom>
            <a:noFill/>
            <a:ln w="12700" cap="flat" cmpd="sng" algn="ctr">
              <a:solidFill>
                <a:srgbClr val="002060"/>
              </a:solidFill>
              <a:prstDash val="solid"/>
              <a:headEnd type="triangle"/>
              <a:tailEnd/>
            </a:ln>
            <a:effectLst>
              <a:outerShdw blurRad="40000" dist="20000" dir="5400000" rotWithShape="0">
                <a:srgbClr val="000000">
                  <a:alpha val="38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微软雅黑" pitchFamily="34" charset="-122"/>
                <a:ea typeface="微软雅黑" pitchFamily="34" charset="-122"/>
                <a:cs typeface="+mn-cs"/>
              </a:endParaRPr>
            </a:p>
          </p:txBody>
        </p:sp>
        <p:sp>
          <p:nvSpPr>
            <p:cNvPr id="43" name="矩形 42"/>
            <p:cNvSpPr/>
            <p:nvPr/>
          </p:nvSpPr>
          <p:spPr>
            <a:xfrm>
              <a:off x="1730727" y="3095500"/>
              <a:ext cx="1219222" cy="307777"/>
            </a:xfrm>
            <a:prstGeom prst="rect">
              <a:avLst/>
            </a:prstGeom>
          </p:spPr>
          <p:txBody>
            <a:bodyPr wrap="square">
              <a:spAutoFit/>
            </a:bodyPr>
            <a:lstStyle/>
            <a:p>
              <a:pPr algn="ctr" defTabSz="1219200"/>
              <a:r>
                <a:rPr lang="en-US" altLang="zh-CN" sz="1400" dirty="0">
                  <a:latin typeface="微软雅黑" panose="020B0503020204020204" pitchFamily="34" charset="-122"/>
                  <a:ea typeface="微软雅黑" panose="020B0503020204020204" pitchFamily="34" charset="-122"/>
                </a:rPr>
                <a:t>RSE8800A</a:t>
              </a:r>
            </a:p>
          </p:txBody>
        </p:sp>
        <p:pic>
          <p:nvPicPr>
            <p:cNvPr id="44" name="图片 4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37313" y="2302011"/>
              <a:ext cx="1717179" cy="931206"/>
            </a:xfrm>
            <a:prstGeom prst="rect">
              <a:avLst/>
            </a:prstGeom>
          </p:spPr>
        </p:pic>
        <p:sp>
          <p:nvSpPr>
            <p:cNvPr id="47" name="矩形 46"/>
            <p:cNvSpPr/>
            <p:nvPr/>
          </p:nvSpPr>
          <p:spPr>
            <a:xfrm>
              <a:off x="3252715" y="2265096"/>
              <a:ext cx="2196309" cy="680527"/>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en-US" altLang="zh-CN"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NAS</a:t>
              </a:r>
              <a:r>
                <a:rPr lang="zh-CN" altLang="en-US"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扩展录制存储空间</a:t>
              </a:r>
            </a:p>
            <a:p>
              <a:pPr algn="ctr" defTabSz="1190061">
                <a:lnSpc>
                  <a:spcPct val="120000"/>
                </a:lnSpc>
                <a:spcBef>
                  <a:spcPts val="586"/>
                </a:spcBef>
                <a:buClr>
                  <a:srgbClr val="CC9900"/>
                </a:buClr>
              </a:pPr>
              <a:endPar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3362116349"/>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2"/>
          <p:cNvSpPr txBox="1">
            <a:spLocks noChangeArrowheads="1"/>
          </p:cNvSpPr>
          <p:nvPr/>
        </p:nvSpPr>
        <p:spPr>
          <a:xfrm>
            <a:off x="640591" y="197021"/>
            <a:ext cx="5760210" cy="888187"/>
          </a:xfrm>
          <a:prstGeom prst="rect">
            <a:avLst/>
          </a:prstGeom>
        </p:spPr>
        <p:txBody>
          <a:bodyPr vert="horz" lIns="162592" tIns="81296" rIns="162592" bIns="81296" rtlCol="0" anchor="ctr">
            <a:noAutofit/>
          </a:bodyPr>
          <a:lstStyle>
            <a:lvl1pPr marL="0" marR="0" indent="0" algn="l" defTabSz="914339" rtl="0" eaLnBrk="1" fontAlgn="auto" latinLnBrk="0" hangingPunct="1">
              <a:lnSpc>
                <a:spcPct val="100000"/>
              </a:lnSpc>
              <a:spcBef>
                <a:spcPct val="0"/>
              </a:spcBef>
              <a:spcAft>
                <a:spcPts val="0"/>
              </a:spcAft>
              <a:buClrTx/>
              <a:buSzTx/>
              <a:buFontTx/>
              <a:buNone/>
              <a:tabLst/>
              <a:defRPr sz="2699" b="0" kern="1200">
                <a:solidFill>
                  <a:schemeClr val="tx1">
                    <a:lumMod val="65000"/>
                    <a:lumOff val="35000"/>
                  </a:schemeClr>
                </a:solidFill>
                <a:latin typeface="+mj-lt"/>
                <a:ea typeface="+mj-ea"/>
                <a:cs typeface="+mj-cs"/>
              </a:defRPr>
            </a:lvl1pPr>
          </a:lstStyle>
          <a:p>
            <a:pPr defTabSz="1219088">
              <a:defRPr/>
            </a:pPr>
            <a:r>
              <a:rPr lang="zh-CN" altLang="en-US" sz="3200" dirty="0">
                <a:solidFill>
                  <a:schemeClr val="tx1"/>
                </a:solidFill>
                <a:latin typeface="Microsoft YaHei" panose="020B0503020204020204" pitchFamily="34" charset="-122"/>
                <a:ea typeface="Microsoft YaHei" panose="020B0503020204020204" pitchFamily="34" charset="-122"/>
                <a:cs typeface="+mn-cs"/>
              </a:rPr>
              <a:t>多重加密，增强隐私保护</a:t>
            </a:r>
          </a:p>
        </p:txBody>
      </p:sp>
      <p:sp>
        <p:nvSpPr>
          <p:cNvPr id="142" name="矩形 141"/>
          <p:cNvSpPr/>
          <p:nvPr/>
        </p:nvSpPr>
        <p:spPr>
          <a:xfrm>
            <a:off x="4852456" y="2979233"/>
            <a:ext cx="1941141" cy="355543"/>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en-US" altLang="zh-CN"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RSE8800A</a:t>
            </a:r>
            <a:endParaRPr lang="zh-CN" altLang="en-US"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49"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46764" y="2787675"/>
            <a:ext cx="1213054" cy="350980"/>
          </a:xfrm>
          <a:prstGeom prst="rect">
            <a:avLst/>
          </a:prstGeom>
          <a:noFill/>
          <a:ln w="9525">
            <a:noFill/>
            <a:miter lim="800000"/>
            <a:headEnd/>
            <a:tailEnd/>
          </a:ln>
        </p:spPr>
      </p:pic>
      <p:sp>
        <p:nvSpPr>
          <p:cNvPr id="161" name="矩形 160"/>
          <p:cNvSpPr/>
          <p:nvPr/>
        </p:nvSpPr>
        <p:spPr>
          <a:xfrm>
            <a:off x="9480552" y="3350511"/>
            <a:ext cx="1817029" cy="355543"/>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zh-CN" altLang="en-US" sz="16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直播点播</a:t>
            </a:r>
          </a:p>
        </p:txBody>
      </p:sp>
      <p:pic>
        <p:nvPicPr>
          <p:cNvPr id="162"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764750">
            <a:off x="3166655" y="2170577"/>
            <a:ext cx="1232061" cy="350980"/>
          </a:xfrm>
          <a:prstGeom prst="rect">
            <a:avLst/>
          </a:prstGeom>
          <a:noFill/>
          <a:ln w="9525">
            <a:noFill/>
            <a:miter lim="800000"/>
            <a:headEnd/>
            <a:tailEnd/>
          </a:ln>
        </p:spPr>
      </p:pic>
      <p:pic>
        <p:nvPicPr>
          <p:cNvPr id="163"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0374431">
            <a:off x="3212955" y="3400643"/>
            <a:ext cx="1213054" cy="350980"/>
          </a:xfrm>
          <a:prstGeom prst="rect">
            <a:avLst/>
          </a:prstGeom>
          <a:noFill/>
          <a:ln w="9525">
            <a:noFill/>
            <a:miter lim="800000"/>
            <a:headEnd/>
            <a:tailEnd/>
          </a:ln>
        </p:spPr>
      </p:pic>
      <p:pic>
        <p:nvPicPr>
          <p:cNvPr id="164" name="图片 16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540" y="3213476"/>
            <a:ext cx="1441753" cy="810986"/>
          </a:xfrm>
          <a:prstGeom prst="rect">
            <a:avLst/>
          </a:prstGeom>
        </p:spPr>
      </p:pic>
      <p:sp>
        <p:nvSpPr>
          <p:cNvPr id="166" name="矩形 165"/>
          <p:cNvSpPr/>
          <p:nvPr/>
        </p:nvSpPr>
        <p:spPr>
          <a:xfrm>
            <a:off x="1412725" y="4067537"/>
            <a:ext cx="676788" cy="338554"/>
          </a:xfrm>
          <a:prstGeom prst="rect">
            <a:avLst/>
          </a:prstGeom>
        </p:spPr>
        <p:txBody>
          <a:bodyPr wrap="none">
            <a:spAutoFit/>
          </a:bodyPr>
          <a:lstStyle/>
          <a:p>
            <a:pPr defTabSz="1218956">
              <a:defRPr/>
            </a:pPr>
            <a:r>
              <a:rPr lang="en-US" altLang="zh-CN" sz="1600" dirty="0">
                <a:solidFill>
                  <a:prstClr val="black"/>
                </a:solidFill>
                <a:latin typeface="微软雅黑" panose="020B0503020204020204" pitchFamily="34" charset="-122"/>
                <a:ea typeface="微软雅黑" panose="020B0503020204020204" pitchFamily="34" charset="-122"/>
              </a:rPr>
              <a:t>MCU</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167" name="矩形 166"/>
          <p:cNvSpPr/>
          <p:nvPr/>
        </p:nvSpPr>
        <p:spPr>
          <a:xfrm>
            <a:off x="1332679" y="2707753"/>
            <a:ext cx="595035" cy="338554"/>
          </a:xfrm>
          <a:prstGeom prst="rect">
            <a:avLst/>
          </a:prstGeom>
        </p:spPr>
        <p:txBody>
          <a:bodyPr wrap="none">
            <a:spAutoFit/>
          </a:bodyPr>
          <a:lstStyle/>
          <a:p>
            <a:pPr defTabSz="1218956">
              <a:defRPr/>
            </a:pPr>
            <a:r>
              <a:rPr lang="zh-CN" altLang="en-US" sz="1600" dirty="0">
                <a:solidFill>
                  <a:prstClr val="black"/>
                </a:solidFill>
                <a:latin typeface="微软雅黑" panose="020B0503020204020204" pitchFamily="34" charset="-122"/>
                <a:ea typeface="微软雅黑" panose="020B0503020204020204" pitchFamily="34" charset="-122"/>
              </a:rPr>
              <a:t>终端</a:t>
            </a:r>
          </a:p>
        </p:txBody>
      </p:sp>
      <p:grpSp>
        <p:nvGrpSpPr>
          <p:cNvPr id="168" name="组合 167"/>
          <p:cNvGrpSpPr/>
          <p:nvPr/>
        </p:nvGrpSpPr>
        <p:grpSpPr>
          <a:xfrm>
            <a:off x="441866" y="1555046"/>
            <a:ext cx="2190949" cy="1232629"/>
            <a:chOff x="1049381" y="2148528"/>
            <a:chExt cx="1493545" cy="840269"/>
          </a:xfrm>
        </p:grpSpPr>
        <p:sp>
          <p:nvSpPr>
            <p:cNvPr id="169" name="object 43"/>
            <p:cNvSpPr/>
            <p:nvPr/>
          </p:nvSpPr>
          <p:spPr>
            <a:xfrm>
              <a:off x="1049381" y="2148528"/>
              <a:ext cx="1493545" cy="84026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a:solidFill>
                  <a:prstClr val="black"/>
                </a:solidFill>
                <a:latin typeface="微软雅黑" panose="020B0503020204020204" pitchFamily="34" charset="-122"/>
                <a:ea typeface="微软雅黑" panose="020B0503020204020204" pitchFamily="34" charset="-122"/>
              </a:endParaRPr>
            </a:p>
          </p:txBody>
        </p:sp>
        <p:pic>
          <p:nvPicPr>
            <p:cNvPr id="170" name="图片 169"/>
            <p:cNvPicPr preferRelativeResize="0">
              <a:picLocks/>
            </p:cNvPicPr>
            <p:nvPr/>
          </p:nvPicPr>
          <p:blipFill>
            <a:blip r:embed="rId6" cstate="screen">
              <a:extLst>
                <a:ext uri="{28A0092B-C50C-407E-A947-70E740481C1C}">
                  <a14:useLocalDpi xmlns:a14="http://schemas.microsoft.com/office/drawing/2010/main"/>
                </a:ext>
              </a:extLst>
            </a:blip>
            <a:stretch>
              <a:fillRect/>
            </a:stretch>
          </p:blipFill>
          <p:spPr>
            <a:xfrm>
              <a:off x="1376177" y="2286460"/>
              <a:ext cx="507600" cy="288000"/>
            </a:xfrm>
            <a:prstGeom prst="rect">
              <a:avLst/>
            </a:prstGeom>
          </p:spPr>
        </p:pic>
        <p:pic>
          <p:nvPicPr>
            <p:cNvPr id="171" name="图片 170"/>
            <p:cNvPicPr preferRelativeResize="0">
              <a:picLocks/>
            </p:cNvPicPr>
            <p:nvPr/>
          </p:nvPicPr>
          <p:blipFill>
            <a:blip r:embed="rId7" cstate="screen">
              <a:extLst>
                <a:ext uri="{28A0092B-C50C-407E-A947-70E740481C1C}">
                  <a14:useLocalDpi xmlns:a14="http://schemas.microsoft.com/office/drawing/2010/main"/>
                </a:ext>
              </a:extLst>
            </a:blip>
            <a:stretch>
              <a:fillRect/>
            </a:stretch>
          </p:blipFill>
          <p:spPr>
            <a:xfrm>
              <a:off x="1892026" y="2286460"/>
              <a:ext cx="507600" cy="287636"/>
            </a:xfrm>
            <a:prstGeom prst="rect">
              <a:avLst/>
            </a:prstGeom>
          </p:spPr>
        </p:pic>
      </p:grpSp>
      <p:sp>
        <p:nvSpPr>
          <p:cNvPr id="5" name="文本框 4"/>
          <p:cNvSpPr txBox="1"/>
          <p:nvPr/>
        </p:nvSpPr>
        <p:spPr>
          <a:xfrm>
            <a:off x="2709794" y="2562992"/>
            <a:ext cx="2632545" cy="462050"/>
          </a:xfrm>
          <a:prstGeom prst="rect">
            <a:avLst/>
          </a:prstGeom>
          <a:noFill/>
        </p:spPr>
        <p:txBody>
          <a:bodyPr wrap="square" rtlCol="0">
            <a:spAutoFit/>
          </a:bodyPr>
          <a:lstStyle/>
          <a:p>
            <a:pPr algn="l">
              <a:lnSpc>
                <a:spcPts val="3440"/>
              </a:lnSpc>
            </a:pPr>
            <a:r>
              <a:rPr lang="zh-CN" altLang="en-US" sz="1400" dirty="0">
                <a:latin typeface="Microsoft YaHei" panose="020B0503020204020204" pitchFamily="34" charset="-122"/>
                <a:ea typeface="Microsoft YaHei" panose="020B0503020204020204" pitchFamily="34" charset="-122"/>
              </a:rPr>
              <a:t>信令：</a:t>
            </a:r>
            <a:r>
              <a:rPr lang="en-US" altLang="zh-CN" sz="1400" dirty="0">
                <a:latin typeface="Microsoft YaHei" panose="020B0503020204020204" pitchFamily="34" charset="-122"/>
                <a:ea typeface="Microsoft YaHei" panose="020B0503020204020204" pitchFamily="34" charset="-122"/>
              </a:rPr>
              <a:t>TLS  </a:t>
            </a:r>
            <a:r>
              <a:rPr lang="zh-CN" altLang="en-US" sz="1400" dirty="0">
                <a:latin typeface="Microsoft YaHei" panose="020B0503020204020204" pitchFamily="34" charset="-122"/>
                <a:ea typeface="Microsoft YaHei" panose="020B0503020204020204" pitchFamily="34" charset="-122"/>
              </a:rPr>
              <a:t>媒体流：</a:t>
            </a:r>
            <a:r>
              <a:rPr lang="en-US" altLang="zh-CN" sz="1400" dirty="0">
                <a:latin typeface="Microsoft YaHei" panose="020B0503020204020204" pitchFamily="34" charset="-122"/>
                <a:ea typeface="Microsoft YaHei" panose="020B0503020204020204" pitchFamily="34" charset="-122"/>
              </a:rPr>
              <a:t>SRTP</a:t>
            </a:r>
            <a:endParaRPr lang="zh-CN" altLang="en-US" sz="1400" dirty="0">
              <a:latin typeface="Microsoft YaHei" panose="020B0503020204020204" pitchFamily="34" charset="-122"/>
              <a:ea typeface="Microsoft YaHei" panose="020B0503020204020204" pitchFamily="34" charset="-122"/>
            </a:endParaRPr>
          </a:p>
        </p:txBody>
      </p:sp>
      <p:sp>
        <p:nvSpPr>
          <p:cNvPr id="172" name="文本框 171"/>
          <p:cNvSpPr txBox="1"/>
          <p:nvPr/>
        </p:nvSpPr>
        <p:spPr>
          <a:xfrm>
            <a:off x="5318150" y="1834505"/>
            <a:ext cx="1676714" cy="528350"/>
          </a:xfrm>
          <a:prstGeom prst="rect">
            <a:avLst/>
          </a:prstGeom>
          <a:noFill/>
        </p:spPr>
        <p:txBody>
          <a:bodyPr wrap="square" rtlCol="0">
            <a:spAutoFit/>
          </a:bodyPr>
          <a:lstStyle/>
          <a:p>
            <a:pPr algn="l">
              <a:lnSpc>
                <a:spcPts val="3440"/>
              </a:lnSpc>
            </a:pPr>
            <a:r>
              <a:rPr lang="en-US" altLang="zh-CN" sz="1600" dirty="0">
                <a:solidFill>
                  <a:srgbClr val="C00000"/>
                </a:solidFill>
                <a:latin typeface="Microsoft YaHei" panose="020B0503020204020204" pitchFamily="34" charset="-122"/>
                <a:ea typeface="Microsoft YaHei" panose="020B0503020204020204" pitchFamily="34" charset="-122"/>
              </a:rPr>
              <a:t>AES </a:t>
            </a:r>
            <a:r>
              <a:rPr lang="zh-CN" altLang="en-US" sz="1600" dirty="0">
                <a:solidFill>
                  <a:srgbClr val="C00000"/>
                </a:solidFill>
                <a:latin typeface="Microsoft YaHei" panose="020B0503020204020204" pitchFamily="34" charset="-122"/>
                <a:ea typeface="Microsoft YaHei" panose="020B0503020204020204" pitchFamily="34" charset="-122"/>
              </a:rPr>
              <a:t>加密存储</a:t>
            </a:r>
          </a:p>
        </p:txBody>
      </p:sp>
      <p:sp>
        <p:nvSpPr>
          <p:cNvPr id="173" name="文本框 172"/>
          <p:cNvSpPr txBox="1"/>
          <p:nvPr/>
        </p:nvSpPr>
        <p:spPr>
          <a:xfrm>
            <a:off x="6955721" y="2309463"/>
            <a:ext cx="2215416" cy="528350"/>
          </a:xfrm>
          <a:prstGeom prst="rect">
            <a:avLst/>
          </a:prstGeom>
          <a:noFill/>
        </p:spPr>
        <p:txBody>
          <a:bodyPr wrap="square" rtlCol="0">
            <a:spAutoFit/>
          </a:bodyPr>
          <a:lstStyle/>
          <a:p>
            <a:pPr algn="l">
              <a:lnSpc>
                <a:spcPts val="3440"/>
              </a:lnSpc>
            </a:pPr>
            <a:r>
              <a:rPr lang="en-US" altLang="zh-CN" sz="1600" dirty="0">
                <a:latin typeface="Microsoft YaHei" panose="020B0503020204020204" pitchFamily="34" charset="-122"/>
                <a:ea typeface="Microsoft YaHei" panose="020B0503020204020204" pitchFamily="34" charset="-122"/>
              </a:rPr>
              <a:t>HTTPS TLS </a:t>
            </a:r>
            <a:r>
              <a:rPr lang="zh-CN" altLang="en-US" sz="1600" dirty="0">
                <a:latin typeface="Microsoft YaHei" panose="020B0503020204020204" pitchFamily="34" charset="-122"/>
                <a:ea typeface="Microsoft YaHei" panose="020B0503020204020204" pitchFamily="34" charset="-122"/>
              </a:rPr>
              <a:t>加密传输</a:t>
            </a:r>
          </a:p>
        </p:txBody>
      </p:sp>
      <p:sp>
        <p:nvSpPr>
          <p:cNvPr id="174" name="文本框 173"/>
          <p:cNvSpPr txBox="1"/>
          <p:nvPr/>
        </p:nvSpPr>
        <p:spPr>
          <a:xfrm>
            <a:off x="8894345" y="1493210"/>
            <a:ext cx="2989444" cy="528350"/>
          </a:xfrm>
          <a:prstGeom prst="rect">
            <a:avLst/>
          </a:prstGeom>
          <a:noFill/>
        </p:spPr>
        <p:txBody>
          <a:bodyPr wrap="square" rtlCol="0">
            <a:spAutoFit/>
          </a:bodyPr>
          <a:lstStyle/>
          <a:p>
            <a:pPr algn="l">
              <a:lnSpc>
                <a:spcPts val="3440"/>
              </a:lnSpc>
            </a:pPr>
            <a:r>
              <a:rPr lang="zh-CN" altLang="en-US" sz="1600" dirty="0">
                <a:latin typeface="Microsoft YaHei" panose="020B0503020204020204" pitchFamily="34" charset="-122"/>
                <a:ea typeface="Microsoft YaHei" panose="020B0503020204020204" pitchFamily="34" charset="-122"/>
              </a:rPr>
              <a:t>浏览器 </a:t>
            </a:r>
            <a:r>
              <a:rPr lang="en-US" altLang="zh-CN" sz="1600" dirty="0">
                <a:latin typeface="Microsoft YaHei" panose="020B0503020204020204" pitchFamily="34" charset="-122"/>
                <a:ea typeface="Microsoft YaHei" panose="020B0503020204020204" pitchFamily="34" charset="-122"/>
              </a:rPr>
              <a:t>HLS </a:t>
            </a:r>
            <a:r>
              <a:rPr lang="zh-CN" altLang="en-US" sz="1600" dirty="0">
                <a:solidFill>
                  <a:srgbClr val="C00000"/>
                </a:solidFill>
                <a:latin typeface="Microsoft YaHei" panose="020B0503020204020204" pitchFamily="34" charset="-122"/>
                <a:ea typeface="Microsoft YaHei" panose="020B0503020204020204" pitchFamily="34" charset="-122"/>
              </a:rPr>
              <a:t>实时动态解密</a:t>
            </a:r>
            <a:r>
              <a:rPr lang="zh-CN" altLang="en-US" sz="1600" dirty="0">
                <a:latin typeface="Microsoft YaHei" panose="020B0503020204020204" pitchFamily="34" charset="-122"/>
                <a:ea typeface="Microsoft YaHei" panose="020B0503020204020204" pitchFamily="34" charset="-122"/>
              </a:rPr>
              <a:t>观看</a:t>
            </a:r>
          </a:p>
        </p:txBody>
      </p:sp>
      <p:sp>
        <p:nvSpPr>
          <p:cNvPr id="2" name="文本框 1"/>
          <p:cNvSpPr txBox="1"/>
          <p:nvPr/>
        </p:nvSpPr>
        <p:spPr>
          <a:xfrm>
            <a:off x="2874419" y="4246319"/>
            <a:ext cx="7670660" cy="2069797"/>
          </a:xfrm>
          <a:prstGeom prst="rect">
            <a:avLst/>
          </a:prstGeom>
          <a:noFill/>
        </p:spPr>
        <p:txBody>
          <a:bodyPr wrap="square" rtlCol="0">
            <a:spAutoFit/>
          </a:bodyPr>
          <a:lstStyle/>
          <a:p>
            <a:pPr marL="298450" marR="44450" indent="-285750" algn="just" defTabSz="914400">
              <a:spcBef>
                <a:spcPts val="80"/>
              </a:spcBef>
              <a:buSzPct val="105263"/>
              <a:buFont typeface="Arial" panose="020B0604020202020204" pitchFamily="34" charset="0"/>
              <a:buChar char="•"/>
              <a:tabLst>
                <a:tab pos="206375" algn="l"/>
              </a:tabLst>
            </a:pPr>
            <a:r>
              <a:rPr lang="zh-CN" altLang="en-US" sz="1600" b="1" dirty="0">
                <a:latin typeface="Microsoft YaHei" panose="020B0503020204020204" pitchFamily="34" charset="-122"/>
                <a:ea typeface="Microsoft YaHei" panose="020B0503020204020204" pitchFamily="34" charset="-122"/>
              </a:rPr>
              <a:t>信令流加密</a:t>
            </a:r>
            <a:r>
              <a:rPr lang="zh-CN" altLang="en-US" sz="1600" dirty="0">
                <a:latin typeface="Microsoft YaHei" panose="020B0503020204020204" pitchFamily="34" charset="-122"/>
                <a:ea typeface="Microsoft YaHei" panose="020B0503020204020204" pitchFamily="34" charset="-122"/>
              </a:rPr>
              <a:t>：</a:t>
            </a:r>
            <a:r>
              <a:rPr lang="en-US" altLang="zh-CN" sz="1600" spc="10" dirty="0">
                <a:solidFill>
                  <a:srgbClr val="231F20"/>
                </a:solidFill>
                <a:latin typeface="微软雅黑"/>
                <a:ea typeface="微软雅黑"/>
                <a:cs typeface="方正兰亭纤黑_GBK"/>
              </a:rPr>
              <a:t>TLS, HTTPS </a:t>
            </a:r>
            <a:r>
              <a:rPr lang="zh-CN" altLang="en-US" sz="1600" spc="10" dirty="0">
                <a:solidFill>
                  <a:srgbClr val="231F20"/>
                </a:solidFill>
                <a:latin typeface="微软雅黑"/>
                <a:ea typeface="微软雅黑"/>
                <a:cs typeface="方正兰亭纤黑_GBK"/>
              </a:rPr>
              <a:t>信令加密防破解</a:t>
            </a:r>
            <a:endParaRPr lang="en-US" altLang="zh-CN" sz="1600" spc="10" dirty="0">
              <a:solidFill>
                <a:srgbClr val="231F20"/>
              </a:solidFill>
              <a:latin typeface="微软雅黑"/>
              <a:ea typeface="微软雅黑"/>
              <a:cs typeface="方正兰亭纤黑_GBK"/>
            </a:endParaRPr>
          </a:p>
          <a:p>
            <a:pPr marL="298450" marR="44450" indent="-285750" algn="just" defTabSz="914400">
              <a:spcBef>
                <a:spcPts val="80"/>
              </a:spcBef>
              <a:buSzPct val="105263"/>
              <a:buFont typeface="Arial" panose="020B0604020202020204" pitchFamily="34" charset="0"/>
              <a:buChar char="•"/>
              <a:tabLst>
                <a:tab pos="206375" algn="l"/>
              </a:tabLst>
            </a:pPr>
            <a:endParaRPr lang="en-US" altLang="zh-CN" sz="1600" dirty="0">
              <a:latin typeface="Microsoft YaHei" panose="020B0503020204020204" pitchFamily="34" charset="-122"/>
              <a:ea typeface="Microsoft YaHei" panose="020B0503020204020204" pitchFamily="34" charset="-122"/>
            </a:endParaRPr>
          </a:p>
          <a:p>
            <a:pPr marL="298450" marR="44450" indent="-285750" algn="just" defTabSz="914400">
              <a:spcBef>
                <a:spcPts val="80"/>
              </a:spcBef>
              <a:buSzPct val="105263"/>
              <a:buFont typeface="Arial" panose="020B0604020202020204" pitchFamily="34" charset="0"/>
              <a:buChar char="•"/>
              <a:tabLst>
                <a:tab pos="206375" algn="l"/>
              </a:tabLst>
            </a:pPr>
            <a:r>
              <a:rPr lang="zh-CN" altLang="en-US" sz="1600" b="1" dirty="0">
                <a:latin typeface="Microsoft YaHei" panose="020B0503020204020204" pitchFamily="34" charset="-122"/>
                <a:ea typeface="Microsoft YaHei" panose="020B0503020204020204" pitchFamily="34" charset="-122"/>
              </a:rPr>
              <a:t>媒体流加密</a:t>
            </a:r>
            <a:r>
              <a:rPr lang="zh-CN" altLang="en-US" sz="1600" dirty="0">
                <a:latin typeface="Microsoft YaHei" panose="020B0503020204020204" pitchFamily="34" charset="-122"/>
                <a:ea typeface="Microsoft YaHei" panose="020B0503020204020204" pitchFamily="34" charset="-122"/>
              </a:rPr>
              <a:t>：</a:t>
            </a:r>
            <a:r>
              <a:rPr lang="en-US" altLang="zh-CN" sz="1600" spc="10" dirty="0">
                <a:solidFill>
                  <a:srgbClr val="231F20"/>
                </a:solidFill>
                <a:latin typeface="微软雅黑"/>
                <a:ea typeface="微软雅黑"/>
                <a:cs typeface="方正兰亭纤黑_GBK"/>
              </a:rPr>
              <a:t>SRTP, TLS </a:t>
            </a:r>
            <a:r>
              <a:rPr lang="zh-CN" altLang="en-US" sz="1600" spc="10" dirty="0">
                <a:solidFill>
                  <a:srgbClr val="231F20"/>
                </a:solidFill>
                <a:latin typeface="微软雅黑"/>
                <a:ea typeface="微软雅黑"/>
                <a:cs typeface="方正兰亭纤黑_GBK"/>
              </a:rPr>
              <a:t>媒体流加密 抵御网络嗅探攻击</a:t>
            </a:r>
            <a:endParaRPr lang="en-US" altLang="zh-CN" sz="1600" spc="10" dirty="0">
              <a:solidFill>
                <a:srgbClr val="231F20"/>
              </a:solidFill>
              <a:latin typeface="微软雅黑"/>
              <a:ea typeface="微软雅黑"/>
              <a:cs typeface="方正兰亭纤黑_GBK"/>
            </a:endParaRPr>
          </a:p>
          <a:p>
            <a:pPr marL="298450" marR="44450" indent="-285750" algn="just" defTabSz="914400">
              <a:spcBef>
                <a:spcPts val="80"/>
              </a:spcBef>
              <a:buSzPct val="105263"/>
              <a:buFont typeface="Arial" panose="020B0604020202020204" pitchFamily="34" charset="0"/>
              <a:buChar char="•"/>
              <a:tabLst>
                <a:tab pos="206375" algn="l"/>
              </a:tabLst>
            </a:pPr>
            <a:endParaRPr lang="en-US" altLang="zh-CN" sz="1600" dirty="0">
              <a:latin typeface="Microsoft YaHei" panose="020B0503020204020204" pitchFamily="34" charset="-122"/>
              <a:ea typeface="Microsoft YaHei" panose="020B0503020204020204" pitchFamily="34" charset="-122"/>
            </a:endParaRPr>
          </a:p>
          <a:p>
            <a:pPr marL="298450" marR="44450" indent="-285750" algn="just" defTabSz="914400">
              <a:spcBef>
                <a:spcPts val="80"/>
              </a:spcBef>
              <a:buSzPct val="105263"/>
              <a:buFont typeface="Arial" panose="020B0604020202020204" pitchFamily="34" charset="0"/>
              <a:buChar char="•"/>
              <a:tabLst>
                <a:tab pos="206375" algn="l"/>
              </a:tabLst>
            </a:pPr>
            <a:r>
              <a:rPr lang="zh-CN" altLang="en-US" sz="1600" b="1" dirty="0">
                <a:latin typeface="Microsoft YaHei" panose="020B0503020204020204" pitchFamily="34" charset="-122"/>
                <a:ea typeface="Microsoft YaHei" panose="020B0503020204020204" pitchFamily="34" charset="-122"/>
              </a:rPr>
              <a:t>媒体文件存储加密</a:t>
            </a:r>
            <a:r>
              <a:rPr lang="zh-CN" altLang="en-US" sz="1600" dirty="0">
                <a:latin typeface="Microsoft YaHei" panose="020B0503020204020204" pitchFamily="34" charset="-122"/>
                <a:ea typeface="Microsoft YaHei" panose="020B0503020204020204" pitchFamily="34" charset="-122"/>
              </a:rPr>
              <a:t>：录播文件</a:t>
            </a:r>
            <a:r>
              <a:rPr lang="en-US" altLang="zh-CN" sz="1600" spc="10" dirty="0">
                <a:solidFill>
                  <a:srgbClr val="231F20"/>
                </a:solidFill>
                <a:latin typeface="微软雅黑"/>
                <a:ea typeface="微软雅黑"/>
                <a:cs typeface="方正兰亭纤黑_GBK"/>
              </a:rPr>
              <a:t>AES</a:t>
            </a:r>
            <a:r>
              <a:rPr lang="zh-CN" altLang="en-US" sz="1600" spc="10" dirty="0">
                <a:solidFill>
                  <a:srgbClr val="231F20"/>
                </a:solidFill>
                <a:latin typeface="微软雅黑"/>
                <a:ea typeface="微软雅黑"/>
                <a:cs typeface="方正兰亭纤黑_GBK"/>
              </a:rPr>
              <a:t>加密存储 </a:t>
            </a:r>
            <a:r>
              <a:rPr lang="en-US" altLang="zh-CN" sz="1600" spc="10" dirty="0">
                <a:solidFill>
                  <a:srgbClr val="231F20"/>
                </a:solidFill>
                <a:latin typeface="微软雅黑"/>
                <a:ea typeface="微软雅黑"/>
                <a:cs typeface="方正兰亭纤黑_GBK"/>
              </a:rPr>
              <a:t> </a:t>
            </a:r>
            <a:r>
              <a:rPr lang="zh-CN" altLang="en-US" sz="1600" spc="10" dirty="0">
                <a:solidFill>
                  <a:srgbClr val="231F20"/>
                </a:solidFill>
                <a:latin typeface="微软雅黑"/>
                <a:ea typeface="微软雅黑"/>
                <a:cs typeface="方正兰亭纤黑_GBK"/>
              </a:rPr>
              <a:t>加固数据防护 严防信息泄露</a:t>
            </a:r>
            <a:endParaRPr lang="en-US" altLang="zh-CN" sz="1600" spc="10" dirty="0">
              <a:solidFill>
                <a:srgbClr val="231F20"/>
              </a:solidFill>
              <a:latin typeface="微软雅黑"/>
              <a:ea typeface="微软雅黑"/>
              <a:cs typeface="方正兰亭纤黑_GBK"/>
            </a:endParaRPr>
          </a:p>
          <a:p>
            <a:pPr marL="12700" marR="44450" algn="just" defTabSz="914400">
              <a:spcBef>
                <a:spcPts val="80"/>
              </a:spcBef>
              <a:buSzPct val="105263"/>
              <a:tabLst>
                <a:tab pos="206375" algn="l"/>
              </a:tabLst>
            </a:pPr>
            <a:r>
              <a:rPr lang="en-US" altLang="zh-CN" sz="1600" spc="10" dirty="0">
                <a:solidFill>
                  <a:srgbClr val="231F20"/>
                </a:solidFill>
                <a:latin typeface="微软雅黑"/>
                <a:ea typeface="微软雅黑"/>
                <a:cs typeface="方正兰亭纤黑_GBK"/>
              </a:rPr>
              <a:t>	   HLS</a:t>
            </a:r>
            <a:r>
              <a:rPr lang="zh-CN" altLang="en-US" sz="1600" spc="10" dirty="0">
                <a:solidFill>
                  <a:srgbClr val="231F20"/>
                </a:solidFill>
                <a:latin typeface="微软雅黑"/>
                <a:ea typeface="微软雅黑"/>
                <a:cs typeface="方正兰亭纤黑_GBK"/>
              </a:rPr>
              <a:t>标准加密，加密文件可实时解密进行直播点播观看</a:t>
            </a:r>
          </a:p>
          <a:p>
            <a:pPr algn="l">
              <a:lnSpc>
                <a:spcPts val="3440"/>
              </a:lnSpc>
            </a:pPr>
            <a:endParaRPr lang="zh-CN" altLang="en-US" sz="1400" dirty="0">
              <a:latin typeface="Microsoft YaHei" panose="020B0503020204020204" pitchFamily="34" charset="-122"/>
              <a:ea typeface="Microsoft YaHei" panose="020B0503020204020204" pitchFamily="34" charset="-122"/>
            </a:endParaRPr>
          </a:p>
        </p:txBody>
      </p:sp>
      <p:grpSp>
        <p:nvGrpSpPr>
          <p:cNvPr id="22" name="组合 21"/>
          <p:cNvGrpSpPr/>
          <p:nvPr/>
        </p:nvGrpSpPr>
        <p:grpSpPr>
          <a:xfrm>
            <a:off x="464073" y="351655"/>
            <a:ext cx="259057" cy="596822"/>
            <a:chOff x="464073" y="351655"/>
            <a:chExt cx="259057" cy="596822"/>
          </a:xfrm>
        </p:grpSpPr>
        <p:sp>
          <p:nvSpPr>
            <p:cNvPr id="23" name="矩形 22"/>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24" name="矩形 23"/>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pic>
        <p:nvPicPr>
          <p:cNvPr id="25" name="图片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54724" y="2225798"/>
            <a:ext cx="1717179" cy="931206"/>
          </a:xfrm>
          <a:prstGeom prst="rect">
            <a:avLst/>
          </a:prstGeom>
        </p:spPr>
      </p:pic>
      <p:pic>
        <p:nvPicPr>
          <p:cNvPr id="8" name="内容占位符 7"/>
          <p:cNvPicPr>
            <a:picLocks noGrp="1" noChangeAspect="1"/>
          </p:cNvPicPr>
          <p:nvPr>
            <p:ph idx="10"/>
          </p:nvPr>
        </p:nvPicPr>
        <p:blipFill>
          <a:blip r:embed="rId9" cstate="print">
            <a:extLst>
              <a:ext uri="{28A0092B-C50C-407E-A947-70E740481C1C}">
                <a14:useLocalDpi xmlns:a14="http://schemas.microsoft.com/office/drawing/2010/main" val="0"/>
              </a:ext>
            </a:extLst>
          </a:blip>
          <a:stretch>
            <a:fillRect/>
          </a:stretch>
        </p:blipFill>
        <p:spPr>
          <a:xfrm>
            <a:off x="9440023" y="2053282"/>
            <a:ext cx="1898086" cy="1265507"/>
          </a:xfrm>
          <a:prstGeom prst="rect">
            <a:avLst/>
          </a:prstGeom>
          <a:ln>
            <a:noFill/>
          </a:ln>
          <a:effectLst>
            <a:softEdge rad="112500"/>
          </a:effectLst>
        </p:spPr>
      </p:pic>
    </p:spTree>
    <p:extLst>
      <p:ext uri="{BB962C8B-B14F-4D97-AF65-F5344CB8AC3E}">
        <p14:creationId xmlns:p14="http://schemas.microsoft.com/office/powerpoint/2010/main" val="2945390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z00356076\AppData\Roaming\eSpace_Desktop\UserData\z00356076\imagefiles\originalImgfiles\613B86E9-8A94-4031-A8CC-DCF7E1E08DF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5829" y="1152525"/>
            <a:ext cx="11190819" cy="4084072"/>
          </a:xfrm>
          <a:prstGeom prst="rect">
            <a:avLst/>
          </a:prstGeom>
          <a:noFill/>
          <a:extLst>
            <a:ext uri="{909E8E84-426E-40DD-AFC4-6F175D3DCCD1}">
              <a14:hiddenFill xmlns:a14="http://schemas.microsoft.com/office/drawing/2010/main">
                <a:solidFill>
                  <a:srgbClr val="FFFFFF"/>
                </a:solidFill>
              </a14:hiddenFill>
            </a:ext>
          </a:extLst>
        </p:spPr>
      </p:pic>
      <p:sp>
        <p:nvSpPr>
          <p:cNvPr id="2" name="副标题 1"/>
          <p:cNvSpPr>
            <a:spLocks noGrp="1"/>
          </p:cNvSpPr>
          <p:nvPr>
            <p:ph type="subTitle" idx="1"/>
          </p:nvPr>
        </p:nvSpPr>
        <p:spPr>
          <a:xfrm>
            <a:off x="826008" y="451777"/>
            <a:ext cx="10740640" cy="496700"/>
          </a:xfrm>
        </p:spPr>
        <p:txBody>
          <a:bodyPr/>
          <a:lstStyle/>
          <a:p>
            <a:r>
              <a:rPr lang="zh-CN" altLang="en-US" dirty="0"/>
              <a:t>多种角色、分权限管理</a:t>
            </a:r>
          </a:p>
        </p:txBody>
      </p:sp>
      <p:sp>
        <p:nvSpPr>
          <p:cNvPr id="3" name="内容占位符 2"/>
          <p:cNvSpPr>
            <a:spLocks noGrp="1"/>
          </p:cNvSpPr>
          <p:nvPr>
            <p:ph idx="10"/>
          </p:nvPr>
        </p:nvSpPr>
        <p:spPr>
          <a:xfrm>
            <a:off x="2791545" y="5137796"/>
            <a:ext cx="5864088" cy="316873"/>
          </a:xfrm>
        </p:spPr>
        <p:txBody>
          <a:bodyPr/>
          <a:lstStyle/>
          <a:p>
            <a:pPr algn="ctr"/>
            <a:r>
              <a:rPr lang="zh-CN" altLang="en-US" sz="1400" dirty="0"/>
              <a:t>除三种角色用户外，还支持游客角色，可登录并观看公开视频</a:t>
            </a:r>
          </a:p>
        </p:txBody>
      </p:sp>
      <p:grpSp>
        <p:nvGrpSpPr>
          <p:cNvPr id="5" name="组合 4"/>
          <p:cNvGrpSpPr/>
          <p:nvPr/>
        </p:nvGrpSpPr>
        <p:grpSpPr>
          <a:xfrm>
            <a:off x="464073" y="351655"/>
            <a:ext cx="259057" cy="596822"/>
            <a:chOff x="464073" y="351655"/>
            <a:chExt cx="259057" cy="596822"/>
          </a:xfrm>
        </p:grpSpPr>
        <p:sp>
          <p:nvSpPr>
            <p:cNvPr id="6" name="矩形 5"/>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7" name="矩形 6"/>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spTree>
    <p:extLst>
      <p:ext uri="{BB962C8B-B14F-4D97-AF65-F5344CB8AC3E}">
        <p14:creationId xmlns:p14="http://schemas.microsoft.com/office/powerpoint/2010/main" val="750913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a:xfrm>
            <a:off x="851010" y="445245"/>
            <a:ext cx="10740640" cy="460693"/>
          </a:xfrm>
        </p:spPr>
        <p:txBody>
          <a:bodyPr/>
          <a:lstStyle/>
          <a:p>
            <a:r>
              <a:rPr lang="zh-CN" altLang="en-US" dirty="0"/>
              <a:t>统一</a:t>
            </a:r>
            <a:r>
              <a:rPr lang="en-US" altLang="zh-CN" dirty="0"/>
              <a:t>License</a:t>
            </a:r>
            <a:r>
              <a:rPr lang="zh-CN" altLang="en-US" dirty="0"/>
              <a:t>管理，跨设备资源共享</a:t>
            </a:r>
          </a:p>
        </p:txBody>
      </p:sp>
      <p:sp>
        <p:nvSpPr>
          <p:cNvPr id="3" name="内容占位符 2"/>
          <p:cNvSpPr>
            <a:spLocks noGrp="1"/>
          </p:cNvSpPr>
          <p:nvPr>
            <p:ph idx="10"/>
          </p:nvPr>
        </p:nvSpPr>
        <p:spPr>
          <a:xfrm>
            <a:off x="6921924" y="2618819"/>
            <a:ext cx="4368625" cy="1619806"/>
          </a:xfrm>
        </p:spPr>
        <p:txBody>
          <a:bodyPr/>
          <a:lstStyle/>
          <a:p>
            <a:pPr marL="298123" indent="-285750">
              <a:lnSpc>
                <a:spcPct val="200000"/>
              </a:lnSpc>
              <a:buFont typeface="Arial" panose="020B0604020202020204" pitchFamily="34" charset="0"/>
              <a:buChar char="•"/>
            </a:pPr>
            <a:r>
              <a:rPr lang="en-US" altLang="zh-CN" sz="1600" dirty="0"/>
              <a:t>RSE8800A</a:t>
            </a:r>
            <a:r>
              <a:rPr lang="zh-CN" altLang="en-US" sz="1600" dirty="0"/>
              <a:t>按需部署在不同数据中心或分支</a:t>
            </a:r>
            <a:endParaRPr lang="en-US" altLang="zh-CN" sz="1600" dirty="0"/>
          </a:p>
          <a:p>
            <a:pPr marL="298123" indent="-285750">
              <a:lnSpc>
                <a:spcPct val="200000"/>
              </a:lnSpc>
              <a:buFont typeface="Arial" panose="020B0604020202020204" pitchFamily="34" charset="0"/>
              <a:buChar char="•"/>
            </a:pPr>
            <a:r>
              <a:rPr lang="zh-CN" altLang="en-US" sz="1600" dirty="0"/>
              <a:t>录播</a:t>
            </a:r>
            <a:r>
              <a:rPr lang="en-US" altLang="zh-CN" sz="1600" dirty="0"/>
              <a:t>License</a:t>
            </a:r>
            <a:r>
              <a:rPr lang="zh-CN" altLang="en-US" sz="1600" dirty="0"/>
              <a:t>由</a:t>
            </a:r>
            <a:r>
              <a:rPr lang="en-US" altLang="zh-CN" sz="1600" dirty="0"/>
              <a:t>SMC</a:t>
            </a:r>
            <a:r>
              <a:rPr lang="zh-CN" altLang="en-US" sz="1600" dirty="0"/>
              <a:t>统一管理，可根据资源消耗情况在不同设备上漫游使用</a:t>
            </a:r>
            <a:endParaRPr lang="en-US" altLang="zh-CN" sz="1600" dirty="0"/>
          </a:p>
        </p:txBody>
      </p:sp>
      <p:sp>
        <p:nvSpPr>
          <p:cNvPr id="114" name="椭圆 113"/>
          <p:cNvSpPr/>
          <p:nvPr/>
        </p:nvSpPr>
        <p:spPr>
          <a:xfrm>
            <a:off x="1250950" y="3981271"/>
            <a:ext cx="2490322" cy="1988336"/>
          </a:xfrm>
          <a:prstGeom prst="ellipse">
            <a:avLst/>
          </a:prstGeom>
          <a:gradFill flip="none" rotWithShape="1">
            <a:gsLst>
              <a:gs pos="0">
                <a:srgbClr val="00B0F0">
                  <a:alpha val="24000"/>
                </a:srgbClr>
              </a:gs>
              <a:gs pos="21000">
                <a:srgbClr val="00B0F0">
                  <a:alpha val="20000"/>
                </a:srgbClr>
              </a:gs>
              <a:gs pos="44000">
                <a:srgbClr val="00B0F0">
                  <a:alpha val="18000"/>
                </a:srgbClr>
              </a:gs>
              <a:gs pos="100000">
                <a:srgbClr val="1F3267">
                  <a:alpha val="14000"/>
                </a:srgbClr>
              </a:gs>
            </a:gsLst>
            <a:lin ang="2700000" scaled="1"/>
            <a:tileRect/>
          </a:gradFill>
          <a:ln w="3175" cap="flat" cmpd="sng" algn="ctr">
            <a:solidFill>
              <a:srgbClr val="6DA6D9"/>
            </a:solidFill>
            <a:prstDash val="solid"/>
            <a:round/>
            <a:headEnd type="none" w="med" len="med"/>
            <a:tailEnd type="none" w="med" len="med"/>
          </a:ln>
          <a:effectLst/>
          <a:scene3d>
            <a:camera prst="orthographicFront"/>
            <a:lightRig rig="flat" dir="t"/>
          </a:scene3d>
        </p:spPr>
        <p:txBody>
          <a:bodyPr rtlCol="0" anchor="ctr"/>
          <a:lstStyle/>
          <a:p>
            <a:pPr indent="-179972" algn="ctr" defTabSz="502558" fontAlgn="base">
              <a:lnSpc>
                <a:spcPts val="2799"/>
              </a:lnSpc>
              <a:spcBef>
                <a:spcPct val="0"/>
              </a:spcBef>
              <a:spcAft>
                <a:spcPct val="0"/>
              </a:spcAft>
              <a:buClr>
                <a:srgbClr val="CC9900"/>
              </a:buClr>
              <a:buFont typeface="Arial" pitchFamily="34" charset="0"/>
              <a:buChar char="•"/>
            </a:pPr>
            <a:endParaRPr lang="zh-CN" altLang="en-US" sz="1000" dirty="0">
              <a:solidFill>
                <a:srgbClr val="000000"/>
              </a:solidFill>
              <a:latin typeface="Huawei Sans" panose="020C0503030203020204" pitchFamily="34" charset="0"/>
              <a:ea typeface="方正兰亭黑简体" panose="02000000000000000000" pitchFamily="2" charset="-122"/>
              <a:sym typeface="Arial" pitchFamily="34" charset="0"/>
            </a:endParaRPr>
          </a:p>
        </p:txBody>
      </p:sp>
      <p:cxnSp>
        <p:nvCxnSpPr>
          <p:cNvPr id="115" name="直接连接符 114"/>
          <p:cNvCxnSpPr>
            <a:stCxn id="114" idx="0"/>
          </p:cNvCxnSpPr>
          <p:nvPr/>
        </p:nvCxnSpPr>
        <p:spPr bwMode="auto">
          <a:xfrm flipV="1">
            <a:off x="2496111" y="2716768"/>
            <a:ext cx="0" cy="1264503"/>
          </a:xfrm>
          <a:prstGeom prst="line">
            <a:avLst/>
          </a:prstGeom>
          <a:noFill/>
          <a:ln w="19050">
            <a:solidFill>
              <a:srgbClr val="0070C0"/>
            </a:solidFill>
            <a:prstDash val="dash"/>
            <a:headEnd type="none"/>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7" name="组合 116"/>
          <p:cNvGrpSpPr/>
          <p:nvPr/>
        </p:nvGrpSpPr>
        <p:grpSpPr>
          <a:xfrm>
            <a:off x="2252343" y="1293967"/>
            <a:ext cx="3730274" cy="1422801"/>
            <a:chOff x="4165498" y="1596257"/>
            <a:chExt cx="3367836" cy="986485"/>
          </a:xfrm>
        </p:grpSpPr>
        <p:sp>
          <p:nvSpPr>
            <p:cNvPr id="118" name="Freeform 45"/>
            <p:cNvSpPr>
              <a:spLocks/>
            </p:cNvSpPr>
            <p:nvPr>
              <p:custDataLst>
                <p:tags r:id="rId1"/>
              </p:custDataLst>
            </p:nvPr>
          </p:nvSpPr>
          <p:spPr bwMode="auto">
            <a:xfrm>
              <a:off x="4165498" y="1596257"/>
              <a:ext cx="3367836" cy="986485"/>
            </a:xfrm>
            <a:custGeom>
              <a:avLst/>
              <a:gdLst/>
              <a:ahLst/>
              <a:cxnLst>
                <a:cxn ang="0">
                  <a:pos x="120" y="754"/>
                </a:cxn>
                <a:cxn ang="0">
                  <a:pos x="805" y="754"/>
                </a:cxn>
                <a:cxn ang="0">
                  <a:pos x="1176" y="753"/>
                </a:cxn>
                <a:cxn ang="0">
                  <a:pos x="1225" y="737"/>
                </a:cxn>
                <a:cxn ang="0">
                  <a:pos x="1267" y="707"/>
                </a:cxn>
                <a:cxn ang="0">
                  <a:pos x="1297" y="667"/>
                </a:cxn>
                <a:cxn ang="0">
                  <a:pos x="1318" y="616"/>
                </a:cxn>
                <a:cxn ang="0">
                  <a:pos x="1323" y="560"/>
                </a:cxn>
                <a:cxn ang="0">
                  <a:pos x="1318" y="525"/>
                </a:cxn>
                <a:cxn ang="0">
                  <a:pos x="1299" y="474"/>
                </a:cxn>
                <a:cxn ang="0">
                  <a:pos x="1269" y="434"/>
                </a:cxn>
                <a:cxn ang="0">
                  <a:pos x="1230" y="402"/>
                </a:cxn>
                <a:cxn ang="0">
                  <a:pos x="1183" y="385"/>
                </a:cxn>
                <a:cxn ang="0">
                  <a:pos x="1149" y="381"/>
                </a:cxn>
                <a:cxn ang="0">
                  <a:pos x="1144" y="375"/>
                </a:cxn>
                <a:cxn ang="0">
                  <a:pos x="1113" y="435"/>
                </a:cxn>
                <a:cxn ang="0">
                  <a:pos x="1073" y="484"/>
                </a:cxn>
                <a:cxn ang="0">
                  <a:pos x="1103" y="397"/>
                </a:cxn>
                <a:cxn ang="0">
                  <a:pos x="1112" y="306"/>
                </a:cxn>
                <a:cxn ang="0">
                  <a:pos x="1105" y="248"/>
                </a:cxn>
                <a:cxn ang="0">
                  <a:pos x="1076" y="167"/>
                </a:cxn>
                <a:cxn ang="0">
                  <a:pos x="1027" y="98"/>
                </a:cxn>
                <a:cxn ang="0">
                  <a:pos x="984" y="59"/>
                </a:cxn>
                <a:cxn ang="0">
                  <a:pos x="896" y="15"/>
                </a:cxn>
                <a:cxn ang="0">
                  <a:pos x="840" y="4"/>
                </a:cxn>
                <a:cxn ang="0">
                  <a:pos x="769" y="2"/>
                </a:cxn>
                <a:cxn ang="0">
                  <a:pos x="724" y="10"/>
                </a:cxn>
                <a:cxn ang="0">
                  <a:pos x="678" y="25"/>
                </a:cxn>
                <a:cxn ang="0">
                  <a:pos x="607" y="73"/>
                </a:cxn>
                <a:cxn ang="0">
                  <a:pos x="550" y="137"/>
                </a:cxn>
                <a:cxn ang="0">
                  <a:pos x="521" y="187"/>
                </a:cxn>
                <a:cxn ang="0">
                  <a:pos x="503" y="243"/>
                </a:cxn>
                <a:cxn ang="0">
                  <a:pos x="489" y="248"/>
                </a:cxn>
                <a:cxn ang="0">
                  <a:pos x="452" y="213"/>
                </a:cxn>
                <a:cxn ang="0">
                  <a:pos x="424" y="194"/>
                </a:cxn>
                <a:cxn ang="0">
                  <a:pos x="376" y="177"/>
                </a:cxn>
                <a:cxn ang="0">
                  <a:pos x="326" y="171"/>
                </a:cxn>
                <a:cxn ang="0">
                  <a:pos x="292" y="174"/>
                </a:cxn>
                <a:cxn ang="0">
                  <a:pos x="241" y="186"/>
                </a:cxn>
                <a:cxn ang="0">
                  <a:pos x="192" y="211"/>
                </a:cxn>
                <a:cxn ang="0">
                  <a:pos x="159" y="236"/>
                </a:cxn>
                <a:cxn ang="0">
                  <a:pos x="118" y="284"/>
                </a:cxn>
                <a:cxn ang="0">
                  <a:pos x="91" y="336"/>
                </a:cxn>
                <a:cxn ang="0">
                  <a:pos x="81" y="380"/>
                </a:cxn>
                <a:cxn ang="0">
                  <a:pos x="84" y="446"/>
                </a:cxn>
                <a:cxn ang="0">
                  <a:pos x="110" y="510"/>
                </a:cxn>
                <a:cxn ang="0">
                  <a:pos x="86" y="513"/>
                </a:cxn>
                <a:cxn ang="0">
                  <a:pos x="56" y="527"/>
                </a:cxn>
                <a:cxn ang="0">
                  <a:pos x="31" y="548"/>
                </a:cxn>
                <a:cxn ang="0">
                  <a:pos x="12" y="577"/>
                </a:cxn>
                <a:cxn ang="0">
                  <a:pos x="2" y="613"/>
                </a:cxn>
                <a:cxn ang="0">
                  <a:pos x="0" y="638"/>
                </a:cxn>
                <a:cxn ang="0">
                  <a:pos x="7" y="673"/>
                </a:cxn>
                <a:cxn ang="0">
                  <a:pos x="22" y="704"/>
                </a:cxn>
                <a:cxn ang="0">
                  <a:pos x="44" y="729"/>
                </a:cxn>
                <a:cxn ang="0">
                  <a:pos x="73" y="746"/>
                </a:cxn>
                <a:cxn ang="0">
                  <a:pos x="105" y="754"/>
                </a:cxn>
              </a:cxnLst>
              <a:rect l="0" t="0" r="r" b="b"/>
              <a:pathLst>
                <a:path w="1323" h="756">
                  <a:moveTo>
                    <a:pt x="115" y="756"/>
                  </a:moveTo>
                  <a:lnTo>
                    <a:pt x="115" y="756"/>
                  </a:lnTo>
                  <a:lnTo>
                    <a:pt x="120" y="754"/>
                  </a:lnTo>
                  <a:lnTo>
                    <a:pt x="618" y="754"/>
                  </a:lnTo>
                  <a:lnTo>
                    <a:pt x="639" y="754"/>
                  </a:lnTo>
                  <a:lnTo>
                    <a:pt x="805" y="754"/>
                  </a:lnTo>
                  <a:lnTo>
                    <a:pt x="1159" y="754"/>
                  </a:lnTo>
                  <a:lnTo>
                    <a:pt x="1159" y="754"/>
                  </a:lnTo>
                  <a:lnTo>
                    <a:pt x="1176" y="753"/>
                  </a:lnTo>
                  <a:lnTo>
                    <a:pt x="1193" y="749"/>
                  </a:lnTo>
                  <a:lnTo>
                    <a:pt x="1210" y="744"/>
                  </a:lnTo>
                  <a:lnTo>
                    <a:pt x="1225" y="737"/>
                  </a:lnTo>
                  <a:lnTo>
                    <a:pt x="1240" y="729"/>
                  </a:lnTo>
                  <a:lnTo>
                    <a:pt x="1253" y="719"/>
                  </a:lnTo>
                  <a:lnTo>
                    <a:pt x="1267" y="707"/>
                  </a:lnTo>
                  <a:lnTo>
                    <a:pt x="1279" y="695"/>
                  </a:lnTo>
                  <a:lnTo>
                    <a:pt x="1289" y="682"/>
                  </a:lnTo>
                  <a:lnTo>
                    <a:pt x="1297" y="667"/>
                  </a:lnTo>
                  <a:lnTo>
                    <a:pt x="1306" y="651"/>
                  </a:lnTo>
                  <a:lnTo>
                    <a:pt x="1312" y="634"/>
                  </a:lnTo>
                  <a:lnTo>
                    <a:pt x="1318" y="616"/>
                  </a:lnTo>
                  <a:lnTo>
                    <a:pt x="1321" y="599"/>
                  </a:lnTo>
                  <a:lnTo>
                    <a:pt x="1323" y="580"/>
                  </a:lnTo>
                  <a:lnTo>
                    <a:pt x="1323" y="560"/>
                  </a:lnTo>
                  <a:lnTo>
                    <a:pt x="1323" y="560"/>
                  </a:lnTo>
                  <a:lnTo>
                    <a:pt x="1321" y="542"/>
                  </a:lnTo>
                  <a:lnTo>
                    <a:pt x="1318" y="525"/>
                  </a:lnTo>
                  <a:lnTo>
                    <a:pt x="1312" y="506"/>
                  </a:lnTo>
                  <a:lnTo>
                    <a:pt x="1307" y="489"/>
                  </a:lnTo>
                  <a:lnTo>
                    <a:pt x="1299" y="474"/>
                  </a:lnTo>
                  <a:lnTo>
                    <a:pt x="1291" y="459"/>
                  </a:lnTo>
                  <a:lnTo>
                    <a:pt x="1280" y="446"/>
                  </a:lnTo>
                  <a:lnTo>
                    <a:pt x="1269" y="434"/>
                  </a:lnTo>
                  <a:lnTo>
                    <a:pt x="1257" y="422"/>
                  </a:lnTo>
                  <a:lnTo>
                    <a:pt x="1243" y="412"/>
                  </a:lnTo>
                  <a:lnTo>
                    <a:pt x="1230" y="402"/>
                  </a:lnTo>
                  <a:lnTo>
                    <a:pt x="1215" y="395"/>
                  </a:lnTo>
                  <a:lnTo>
                    <a:pt x="1199" y="390"/>
                  </a:lnTo>
                  <a:lnTo>
                    <a:pt x="1183" y="385"/>
                  </a:lnTo>
                  <a:lnTo>
                    <a:pt x="1166" y="381"/>
                  </a:lnTo>
                  <a:lnTo>
                    <a:pt x="1149" y="381"/>
                  </a:lnTo>
                  <a:lnTo>
                    <a:pt x="1149" y="381"/>
                  </a:lnTo>
                  <a:lnTo>
                    <a:pt x="1142" y="381"/>
                  </a:lnTo>
                  <a:lnTo>
                    <a:pt x="1142" y="381"/>
                  </a:lnTo>
                  <a:lnTo>
                    <a:pt x="1144" y="375"/>
                  </a:lnTo>
                  <a:lnTo>
                    <a:pt x="1144" y="375"/>
                  </a:lnTo>
                  <a:lnTo>
                    <a:pt x="1130" y="407"/>
                  </a:lnTo>
                  <a:lnTo>
                    <a:pt x="1113" y="435"/>
                  </a:lnTo>
                  <a:lnTo>
                    <a:pt x="1095" y="461"/>
                  </a:lnTo>
                  <a:lnTo>
                    <a:pt x="1073" y="484"/>
                  </a:lnTo>
                  <a:lnTo>
                    <a:pt x="1073" y="484"/>
                  </a:lnTo>
                  <a:lnTo>
                    <a:pt x="1085" y="456"/>
                  </a:lnTo>
                  <a:lnTo>
                    <a:pt x="1097" y="425"/>
                  </a:lnTo>
                  <a:lnTo>
                    <a:pt x="1103" y="397"/>
                  </a:lnTo>
                  <a:lnTo>
                    <a:pt x="1108" y="366"/>
                  </a:lnTo>
                  <a:lnTo>
                    <a:pt x="1112" y="336"/>
                  </a:lnTo>
                  <a:lnTo>
                    <a:pt x="1112" y="306"/>
                  </a:lnTo>
                  <a:lnTo>
                    <a:pt x="1110" y="277"/>
                  </a:lnTo>
                  <a:lnTo>
                    <a:pt x="1105" y="248"/>
                  </a:lnTo>
                  <a:lnTo>
                    <a:pt x="1105" y="248"/>
                  </a:lnTo>
                  <a:lnTo>
                    <a:pt x="1097" y="219"/>
                  </a:lnTo>
                  <a:lnTo>
                    <a:pt x="1088" y="192"/>
                  </a:lnTo>
                  <a:lnTo>
                    <a:pt x="1076" y="167"/>
                  </a:lnTo>
                  <a:lnTo>
                    <a:pt x="1061" y="142"/>
                  </a:lnTo>
                  <a:lnTo>
                    <a:pt x="1046" y="118"/>
                  </a:lnTo>
                  <a:lnTo>
                    <a:pt x="1027" y="98"/>
                  </a:lnTo>
                  <a:lnTo>
                    <a:pt x="1007" y="78"/>
                  </a:lnTo>
                  <a:lnTo>
                    <a:pt x="984" y="59"/>
                  </a:lnTo>
                  <a:lnTo>
                    <a:pt x="984" y="59"/>
                  </a:lnTo>
                  <a:lnTo>
                    <a:pt x="957" y="42"/>
                  </a:lnTo>
                  <a:lnTo>
                    <a:pt x="926" y="27"/>
                  </a:lnTo>
                  <a:lnTo>
                    <a:pt x="896" y="15"/>
                  </a:lnTo>
                  <a:lnTo>
                    <a:pt x="862" y="7"/>
                  </a:lnTo>
                  <a:lnTo>
                    <a:pt x="862" y="7"/>
                  </a:lnTo>
                  <a:lnTo>
                    <a:pt x="840" y="4"/>
                  </a:lnTo>
                  <a:lnTo>
                    <a:pt x="817" y="2"/>
                  </a:lnTo>
                  <a:lnTo>
                    <a:pt x="793" y="0"/>
                  </a:lnTo>
                  <a:lnTo>
                    <a:pt x="769" y="2"/>
                  </a:lnTo>
                  <a:lnTo>
                    <a:pt x="769" y="2"/>
                  </a:lnTo>
                  <a:lnTo>
                    <a:pt x="746" y="5"/>
                  </a:lnTo>
                  <a:lnTo>
                    <a:pt x="724" y="10"/>
                  </a:lnTo>
                  <a:lnTo>
                    <a:pt x="700" y="17"/>
                  </a:lnTo>
                  <a:lnTo>
                    <a:pt x="678" y="25"/>
                  </a:lnTo>
                  <a:lnTo>
                    <a:pt x="678" y="25"/>
                  </a:lnTo>
                  <a:lnTo>
                    <a:pt x="653" y="39"/>
                  </a:lnTo>
                  <a:lnTo>
                    <a:pt x="629" y="56"/>
                  </a:lnTo>
                  <a:lnTo>
                    <a:pt x="607" y="73"/>
                  </a:lnTo>
                  <a:lnTo>
                    <a:pt x="585" y="93"/>
                  </a:lnTo>
                  <a:lnTo>
                    <a:pt x="567" y="113"/>
                  </a:lnTo>
                  <a:lnTo>
                    <a:pt x="550" y="137"/>
                  </a:lnTo>
                  <a:lnTo>
                    <a:pt x="535" y="162"/>
                  </a:lnTo>
                  <a:lnTo>
                    <a:pt x="521" y="187"/>
                  </a:lnTo>
                  <a:lnTo>
                    <a:pt x="521" y="187"/>
                  </a:lnTo>
                  <a:lnTo>
                    <a:pt x="515" y="206"/>
                  </a:lnTo>
                  <a:lnTo>
                    <a:pt x="508" y="225"/>
                  </a:lnTo>
                  <a:lnTo>
                    <a:pt x="503" y="243"/>
                  </a:lnTo>
                  <a:lnTo>
                    <a:pt x="499" y="262"/>
                  </a:lnTo>
                  <a:lnTo>
                    <a:pt x="499" y="262"/>
                  </a:lnTo>
                  <a:lnTo>
                    <a:pt x="489" y="248"/>
                  </a:lnTo>
                  <a:lnTo>
                    <a:pt x="478" y="235"/>
                  </a:lnTo>
                  <a:lnTo>
                    <a:pt x="466" y="223"/>
                  </a:lnTo>
                  <a:lnTo>
                    <a:pt x="452" y="213"/>
                  </a:lnTo>
                  <a:lnTo>
                    <a:pt x="452" y="213"/>
                  </a:lnTo>
                  <a:lnTo>
                    <a:pt x="439" y="203"/>
                  </a:lnTo>
                  <a:lnTo>
                    <a:pt x="424" y="194"/>
                  </a:lnTo>
                  <a:lnTo>
                    <a:pt x="408" y="187"/>
                  </a:lnTo>
                  <a:lnTo>
                    <a:pt x="393" y="182"/>
                  </a:lnTo>
                  <a:lnTo>
                    <a:pt x="376" y="177"/>
                  </a:lnTo>
                  <a:lnTo>
                    <a:pt x="359" y="174"/>
                  </a:lnTo>
                  <a:lnTo>
                    <a:pt x="343" y="172"/>
                  </a:lnTo>
                  <a:lnTo>
                    <a:pt x="326" y="171"/>
                  </a:lnTo>
                  <a:lnTo>
                    <a:pt x="326" y="171"/>
                  </a:lnTo>
                  <a:lnTo>
                    <a:pt x="309" y="172"/>
                  </a:lnTo>
                  <a:lnTo>
                    <a:pt x="292" y="174"/>
                  </a:lnTo>
                  <a:lnTo>
                    <a:pt x="275" y="177"/>
                  </a:lnTo>
                  <a:lnTo>
                    <a:pt x="258" y="181"/>
                  </a:lnTo>
                  <a:lnTo>
                    <a:pt x="241" y="186"/>
                  </a:lnTo>
                  <a:lnTo>
                    <a:pt x="224" y="192"/>
                  </a:lnTo>
                  <a:lnTo>
                    <a:pt x="209" y="201"/>
                  </a:lnTo>
                  <a:lnTo>
                    <a:pt x="192" y="211"/>
                  </a:lnTo>
                  <a:lnTo>
                    <a:pt x="192" y="211"/>
                  </a:lnTo>
                  <a:lnTo>
                    <a:pt x="176" y="223"/>
                  </a:lnTo>
                  <a:lnTo>
                    <a:pt x="159" y="236"/>
                  </a:lnTo>
                  <a:lnTo>
                    <a:pt x="144" y="252"/>
                  </a:lnTo>
                  <a:lnTo>
                    <a:pt x="130" y="267"/>
                  </a:lnTo>
                  <a:lnTo>
                    <a:pt x="118" y="284"/>
                  </a:lnTo>
                  <a:lnTo>
                    <a:pt x="108" y="300"/>
                  </a:lnTo>
                  <a:lnTo>
                    <a:pt x="100" y="317"/>
                  </a:lnTo>
                  <a:lnTo>
                    <a:pt x="91" y="336"/>
                  </a:lnTo>
                  <a:lnTo>
                    <a:pt x="91" y="336"/>
                  </a:lnTo>
                  <a:lnTo>
                    <a:pt x="86" y="358"/>
                  </a:lnTo>
                  <a:lnTo>
                    <a:pt x="81" y="380"/>
                  </a:lnTo>
                  <a:lnTo>
                    <a:pt x="79" y="402"/>
                  </a:lnTo>
                  <a:lnTo>
                    <a:pt x="81" y="424"/>
                  </a:lnTo>
                  <a:lnTo>
                    <a:pt x="84" y="446"/>
                  </a:lnTo>
                  <a:lnTo>
                    <a:pt x="90" y="467"/>
                  </a:lnTo>
                  <a:lnTo>
                    <a:pt x="98" y="489"/>
                  </a:lnTo>
                  <a:lnTo>
                    <a:pt x="110" y="510"/>
                  </a:lnTo>
                  <a:lnTo>
                    <a:pt x="110" y="510"/>
                  </a:lnTo>
                  <a:lnTo>
                    <a:pt x="98" y="510"/>
                  </a:lnTo>
                  <a:lnTo>
                    <a:pt x="86" y="513"/>
                  </a:lnTo>
                  <a:lnTo>
                    <a:pt x="76" y="516"/>
                  </a:lnTo>
                  <a:lnTo>
                    <a:pt x="66" y="520"/>
                  </a:lnTo>
                  <a:lnTo>
                    <a:pt x="56" y="527"/>
                  </a:lnTo>
                  <a:lnTo>
                    <a:pt x="46" y="533"/>
                  </a:lnTo>
                  <a:lnTo>
                    <a:pt x="37" y="540"/>
                  </a:lnTo>
                  <a:lnTo>
                    <a:pt x="31" y="548"/>
                  </a:lnTo>
                  <a:lnTo>
                    <a:pt x="24" y="557"/>
                  </a:lnTo>
                  <a:lnTo>
                    <a:pt x="17" y="567"/>
                  </a:lnTo>
                  <a:lnTo>
                    <a:pt x="12" y="577"/>
                  </a:lnTo>
                  <a:lnTo>
                    <a:pt x="7" y="589"/>
                  </a:lnTo>
                  <a:lnTo>
                    <a:pt x="4" y="601"/>
                  </a:lnTo>
                  <a:lnTo>
                    <a:pt x="2" y="613"/>
                  </a:lnTo>
                  <a:lnTo>
                    <a:pt x="0" y="624"/>
                  </a:lnTo>
                  <a:lnTo>
                    <a:pt x="0" y="638"/>
                  </a:lnTo>
                  <a:lnTo>
                    <a:pt x="0" y="638"/>
                  </a:lnTo>
                  <a:lnTo>
                    <a:pt x="2" y="650"/>
                  </a:lnTo>
                  <a:lnTo>
                    <a:pt x="4" y="661"/>
                  </a:lnTo>
                  <a:lnTo>
                    <a:pt x="7" y="673"/>
                  </a:lnTo>
                  <a:lnTo>
                    <a:pt x="12" y="683"/>
                  </a:lnTo>
                  <a:lnTo>
                    <a:pt x="17" y="694"/>
                  </a:lnTo>
                  <a:lnTo>
                    <a:pt x="22" y="704"/>
                  </a:lnTo>
                  <a:lnTo>
                    <a:pt x="29" y="712"/>
                  </a:lnTo>
                  <a:lnTo>
                    <a:pt x="36" y="721"/>
                  </a:lnTo>
                  <a:lnTo>
                    <a:pt x="44" y="729"/>
                  </a:lnTo>
                  <a:lnTo>
                    <a:pt x="52" y="736"/>
                  </a:lnTo>
                  <a:lnTo>
                    <a:pt x="63" y="741"/>
                  </a:lnTo>
                  <a:lnTo>
                    <a:pt x="73" y="746"/>
                  </a:lnTo>
                  <a:lnTo>
                    <a:pt x="83" y="749"/>
                  </a:lnTo>
                  <a:lnTo>
                    <a:pt x="93" y="753"/>
                  </a:lnTo>
                  <a:lnTo>
                    <a:pt x="105" y="754"/>
                  </a:lnTo>
                  <a:lnTo>
                    <a:pt x="115" y="756"/>
                  </a:lnTo>
                  <a:lnTo>
                    <a:pt x="115" y="756"/>
                  </a:lnTo>
                  <a:close/>
                </a:path>
              </a:pathLst>
            </a:custGeom>
            <a:gradFill flip="none" rotWithShape="1">
              <a:gsLst>
                <a:gs pos="0">
                  <a:srgbClr val="00B0F0">
                    <a:alpha val="24000"/>
                  </a:srgbClr>
                </a:gs>
                <a:gs pos="21000">
                  <a:srgbClr val="00B0F0">
                    <a:alpha val="50000"/>
                  </a:srgbClr>
                </a:gs>
                <a:gs pos="44000">
                  <a:srgbClr val="00B0F0">
                    <a:alpha val="39000"/>
                  </a:srgbClr>
                </a:gs>
                <a:gs pos="100000">
                  <a:srgbClr val="1F3267">
                    <a:alpha val="14000"/>
                  </a:srgbClr>
                </a:gs>
              </a:gsLst>
              <a:lin ang="2700000" scaled="1"/>
              <a:tileRect/>
            </a:gradFill>
            <a:ln w="3175" cap="flat" cmpd="sng" algn="ctr">
              <a:solidFill>
                <a:srgbClr val="6DA6D9"/>
              </a:solidFill>
              <a:prstDash val="solid"/>
              <a:round/>
              <a:headEnd type="none" w="med" len="med"/>
              <a:tailEnd type="none" w="med" len="med"/>
            </a:ln>
            <a:effectLst/>
            <a:scene3d>
              <a:camera prst="orthographicFront"/>
              <a:lightRig rig="flat" dir="t"/>
            </a:scene3d>
          </p:spPr>
          <p:txBody>
            <a:bodyPr rtlCol="0" anchor="ctr"/>
            <a:lstStyle/>
            <a:p>
              <a:pPr marL="0" lvl="4" indent="-179972" algn="ctr" defTabSz="502558" fontAlgn="ctr">
                <a:lnSpc>
                  <a:spcPts val="2799"/>
                </a:lnSpc>
                <a:spcBef>
                  <a:spcPts val="850"/>
                </a:spcBef>
                <a:spcAft>
                  <a:spcPct val="0"/>
                </a:spcAft>
                <a:buClr>
                  <a:srgbClr val="CC9900"/>
                </a:buClr>
                <a:buSzPct val="60000"/>
                <a:buFont typeface="Arial" pitchFamily="34" charset="0"/>
                <a:buChar char="•"/>
              </a:pPr>
              <a:endParaRPr lang="zh-CN" altLang="en-US" sz="990" dirty="0">
                <a:solidFill>
                  <a:srgbClr val="000000"/>
                </a:solidFill>
                <a:latin typeface="Huawei Sans" panose="020C0503030203020204" pitchFamily="34" charset="0"/>
                <a:ea typeface="方正兰亭黑简体" panose="02000000000000000000" pitchFamily="2" charset="-122"/>
                <a:sym typeface="Arial"/>
              </a:endParaRPr>
            </a:p>
          </p:txBody>
        </p:sp>
        <p:sp>
          <p:nvSpPr>
            <p:cNvPr id="119" name="TextBox 471"/>
            <p:cNvSpPr txBox="1"/>
            <p:nvPr/>
          </p:nvSpPr>
          <p:spPr>
            <a:xfrm>
              <a:off x="5539984" y="2162157"/>
              <a:ext cx="561293" cy="227859"/>
            </a:xfrm>
            <a:prstGeom prst="rect">
              <a:avLst/>
            </a:prstGeom>
            <a:noFill/>
          </p:spPr>
          <p:txBody>
            <a:bodyPr wrap="none" lIns="81624" tIns="40811" rIns="81624" bIns="40811" rtlCol="0">
              <a:spAutoFit/>
            </a:bodyPr>
            <a:lstStyle/>
            <a:p>
              <a:pPr algn="ctr" defTabSz="816364" fontAlgn="base">
                <a:spcBef>
                  <a:spcPct val="0"/>
                </a:spcBef>
                <a:spcAft>
                  <a:spcPct val="0"/>
                </a:spcAft>
              </a:pPr>
              <a:r>
                <a:rPr lang="en-US" altLang="zh-CN" sz="1600" dirty="0">
                  <a:solidFill>
                    <a:srgbClr val="000000"/>
                  </a:solidFill>
                  <a:latin typeface="微软雅黑" panose="020B0503020204020204" pitchFamily="34" charset="-122"/>
                  <a:ea typeface="微软雅黑" panose="020B0503020204020204" pitchFamily="34" charset="-122"/>
                </a:rPr>
                <a:t>SMC</a:t>
              </a:r>
              <a:endParaRPr lang="zh-CN" altLang="en-US" sz="1600" dirty="0">
                <a:solidFill>
                  <a:srgbClr val="000000"/>
                </a:solidFill>
                <a:latin typeface="微软雅黑" panose="020B0503020204020204" pitchFamily="34" charset="-122"/>
                <a:ea typeface="微软雅黑" panose="020B0503020204020204" pitchFamily="34" charset="-122"/>
              </a:endParaRPr>
            </a:p>
          </p:txBody>
        </p:sp>
      </p:grpSp>
      <p:grpSp>
        <p:nvGrpSpPr>
          <p:cNvPr id="120" name="组合 491"/>
          <p:cNvGrpSpPr>
            <a:grpSpLocks/>
          </p:cNvGrpSpPr>
          <p:nvPr/>
        </p:nvGrpSpPr>
        <p:grpSpPr bwMode="auto">
          <a:xfrm>
            <a:off x="1845708" y="5217853"/>
            <a:ext cx="459462" cy="371378"/>
            <a:chOff x="742707" y="4745492"/>
            <a:chExt cx="987426" cy="812800"/>
          </a:xfrm>
        </p:grpSpPr>
        <p:sp>
          <p:nvSpPr>
            <p:cNvPr id="121" name="Freeform 1139"/>
            <p:cNvSpPr>
              <a:spLocks/>
            </p:cNvSpPr>
            <p:nvPr/>
          </p:nvSpPr>
          <p:spPr bwMode="auto">
            <a:xfrm>
              <a:off x="742707" y="4745492"/>
              <a:ext cx="987426" cy="812800"/>
            </a:xfrm>
            <a:custGeom>
              <a:avLst/>
              <a:gdLst>
                <a:gd name="T0" fmla="*/ 2147483646 w 263"/>
                <a:gd name="T1" fmla="*/ 2147483646 h 217"/>
                <a:gd name="T2" fmla="*/ 2147483646 w 263"/>
                <a:gd name="T3" fmla="*/ 2147483646 h 217"/>
                <a:gd name="T4" fmla="*/ 2147483646 w 263"/>
                <a:gd name="T5" fmla="*/ 2147483646 h 217"/>
                <a:gd name="T6" fmla="*/ 0 w 263"/>
                <a:gd name="T7" fmla="*/ 2147483646 h 217"/>
                <a:gd name="T8" fmla="*/ 0 w 263"/>
                <a:gd name="T9" fmla="*/ 2147483646 h 217"/>
                <a:gd name="T10" fmla="*/ 2147483646 w 263"/>
                <a:gd name="T11" fmla="*/ 0 h 217"/>
                <a:gd name="T12" fmla="*/ 2147483646 w 263"/>
                <a:gd name="T13" fmla="*/ 0 h 217"/>
                <a:gd name="T14" fmla="*/ 2147483646 w 263"/>
                <a:gd name="T15" fmla="*/ 2147483646 h 217"/>
                <a:gd name="T16" fmla="*/ 2147483646 w 263"/>
                <a:gd name="T17" fmla="*/ 2147483646 h 2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3" h="217">
                  <a:moveTo>
                    <a:pt x="263" y="195"/>
                  </a:moveTo>
                  <a:cubicBezTo>
                    <a:pt x="263" y="207"/>
                    <a:pt x="253" y="217"/>
                    <a:pt x="239" y="217"/>
                  </a:cubicBezTo>
                  <a:cubicBezTo>
                    <a:pt x="24" y="217"/>
                    <a:pt x="24" y="217"/>
                    <a:pt x="24" y="217"/>
                  </a:cubicBezTo>
                  <a:cubicBezTo>
                    <a:pt x="10" y="217"/>
                    <a:pt x="0" y="207"/>
                    <a:pt x="0" y="195"/>
                  </a:cubicBezTo>
                  <a:cubicBezTo>
                    <a:pt x="0" y="24"/>
                    <a:pt x="0" y="24"/>
                    <a:pt x="0" y="24"/>
                  </a:cubicBezTo>
                  <a:cubicBezTo>
                    <a:pt x="0" y="10"/>
                    <a:pt x="10" y="0"/>
                    <a:pt x="24" y="0"/>
                  </a:cubicBezTo>
                  <a:cubicBezTo>
                    <a:pt x="239" y="0"/>
                    <a:pt x="239" y="0"/>
                    <a:pt x="239" y="0"/>
                  </a:cubicBezTo>
                  <a:cubicBezTo>
                    <a:pt x="253" y="0"/>
                    <a:pt x="263" y="10"/>
                    <a:pt x="263" y="24"/>
                  </a:cubicBezTo>
                  <a:cubicBezTo>
                    <a:pt x="263" y="195"/>
                    <a:pt x="263" y="195"/>
                    <a:pt x="263" y="195"/>
                  </a:cubicBezTo>
                </a:path>
              </a:pathLst>
            </a:custGeom>
            <a:solidFill>
              <a:srgbClr val="0C6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122" name="Rectangle 1140"/>
            <p:cNvSpPr>
              <a:spLocks noChangeArrowheads="1"/>
            </p:cNvSpPr>
            <p:nvPr/>
          </p:nvSpPr>
          <p:spPr bwMode="auto">
            <a:xfrm>
              <a:off x="1126883" y="5229679"/>
              <a:ext cx="228600" cy="247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fontAlgn="base">
                <a:lnSpc>
                  <a:spcPct val="100000"/>
                </a:lnSpc>
                <a:spcBef>
                  <a:spcPct val="0"/>
                </a:spcBef>
                <a:spcAft>
                  <a:spcPct val="0"/>
                </a:spcAft>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123" name="Rectangle 1141"/>
            <p:cNvSpPr>
              <a:spLocks noChangeArrowheads="1"/>
            </p:cNvSpPr>
            <p:nvPr/>
          </p:nvSpPr>
          <p:spPr bwMode="auto">
            <a:xfrm>
              <a:off x="1085608" y="5488442"/>
              <a:ext cx="314325" cy="142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fontAlgn="base">
                <a:lnSpc>
                  <a:spcPct val="100000"/>
                </a:lnSpc>
                <a:spcBef>
                  <a:spcPct val="0"/>
                </a:spcBef>
                <a:spcAft>
                  <a:spcPct val="0"/>
                </a:spcAft>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124" name="Freeform 1142"/>
            <p:cNvSpPr>
              <a:spLocks/>
            </p:cNvSpPr>
            <p:nvPr/>
          </p:nvSpPr>
          <p:spPr bwMode="auto">
            <a:xfrm>
              <a:off x="995120" y="4886779"/>
              <a:ext cx="484188" cy="354013"/>
            </a:xfrm>
            <a:custGeom>
              <a:avLst/>
              <a:gdLst>
                <a:gd name="T0" fmla="*/ 0 w 129"/>
                <a:gd name="T1" fmla="*/ 2147483646 h 94"/>
                <a:gd name="T2" fmla="*/ 2147483646 w 129"/>
                <a:gd name="T3" fmla="*/ 2147483646 h 94"/>
                <a:gd name="T4" fmla="*/ 2147483646 w 129"/>
                <a:gd name="T5" fmla="*/ 2147483646 h 94"/>
                <a:gd name="T6" fmla="*/ 2147483646 w 129"/>
                <a:gd name="T7" fmla="*/ 2147483646 h 94"/>
                <a:gd name="T8" fmla="*/ 2147483646 w 129"/>
                <a:gd name="T9" fmla="*/ 2147483646 h 94"/>
                <a:gd name="T10" fmla="*/ 2147483646 w 129"/>
                <a:gd name="T11" fmla="*/ 0 h 94"/>
                <a:gd name="T12" fmla="*/ 2147483646 w 129"/>
                <a:gd name="T13" fmla="*/ 0 h 94"/>
                <a:gd name="T14" fmla="*/ 0 w 129"/>
                <a:gd name="T15" fmla="*/ 2147483646 h 94"/>
                <a:gd name="T16" fmla="*/ 0 w 129"/>
                <a:gd name="T17" fmla="*/ 2147483646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9" h="94">
                  <a:moveTo>
                    <a:pt x="0" y="90"/>
                  </a:moveTo>
                  <a:cubicBezTo>
                    <a:pt x="0" y="92"/>
                    <a:pt x="2" y="94"/>
                    <a:pt x="4" y="94"/>
                  </a:cubicBezTo>
                  <a:cubicBezTo>
                    <a:pt x="125" y="94"/>
                    <a:pt x="125" y="94"/>
                    <a:pt x="125" y="94"/>
                  </a:cubicBezTo>
                  <a:cubicBezTo>
                    <a:pt x="128" y="94"/>
                    <a:pt x="129" y="92"/>
                    <a:pt x="129" y="90"/>
                  </a:cubicBezTo>
                  <a:cubicBezTo>
                    <a:pt x="129" y="4"/>
                    <a:pt x="129" y="4"/>
                    <a:pt x="129" y="4"/>
                  </a:cubicBezTo>
                  <a:cubicBezTo>
                    <a:pt x="129" y="2"/>
                    <a:pt x="128" y="0"/>
                    <a:pt x="125" y="0"/>
                  </a:cubicBezTo>
                  <a:cubicBezTo>
                    <a:pt x="4" y="0"/>
                    <a:pt x="4" y="0"/>
                    <a:pt x="4" y="0"/>
                  </a:cubicBezTo>
                  <a:cubicBezTo>
                    <a:pt x="2" y="0"/>
                    <a:pt x="0" y="2"/>
                    <a:pt x="0" y="4"/>
                  </a:cubicBezTo>
                  <a:lnTo>
                    <a:pt x="0" y="90"/>
                  </a:lnTo>
                  <a:close/>
                </a:path>
              </a:pathLst>
            </a:custGeom>
            <a:solidFill>
              <a:srgbClr val="FBFC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125" name="Freeform 1143"/>
            <p:cNvSpPr>
              <a:spLocks/>
            </p:cNvSpPr>
            <p:nvPr/>
          </p:nvSpPr>
          <p:spPr bwMode="auto">
            <a:xfrm>
              <a:off x="995120" y="4886779"/>
              <a:ext cx="484188" cy="354013"/>
            </a:xfrm>
            <a:custGeom>
              <a:avLst/>
              <a:gdLst>
                <a:gd name="T0" fmla="*/ 0 w 129"/>
                <a:gd name="T1" fmla="*/ 2147483646 h 94"/>
                <a:gd name="T2" fmla="*/ 2147483646 w 129"/>
                <a:gd name="T3" fmla="*/ 2147483646 h 94"/>
                <a:gd name="T4" fmla="*/ 2147483646 w 129"/>
                <a:gd name="T5" fmla="*/ 2147483646 h 94"/>
                <a:gd name="T6" fmla="*/ 2147483646 w 129"/>
                <a:gd name="T7" fmla="*/ 2147483646 h 94"/>
                <a:gd name="T8" fmla="*/ 2147483646 w 129"/>
                <a:gd name="T9" fmla="*/ 2147483646 h 94"/>
                <a:gd name="T10" fmla="*/ 2147483646 w 129"/>
                <a:gd name="T11" fmla="*/ 0 h 94"/>
                <a:gd name="T12" fmla="*/ 2147483646 w 129"/>
                <a:gd name="T13" fmla="*/ 0 h 94"/>
                <a:gd name="T14" fmla="*/ 0 w 129"/>
                <a:gd name="T15" fmla="*/ 2147483646 h 94"/>
                <a:gd name="T16" fmla="*/ 0 w 129"/>
                <a:gd name="T17" fmla="*/ 2147483646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9" h="94">
                  <a:moveTo>
                    <a:pt x="0" y="90"/>
                  </a:moveTo>
                  <a:cubicBezTo>
                    <a:pt x="0" y="92"/>
                    <a:pt x="2" y="94"/>
                    <a:pt x="4" y="94"/>
                  </a:cubicBezTo>
                  <a:cubicBezTo>
                    <a:pt x="125" y="94"/>
                    <a:pt x="125" y="94"/>
                    <a:pt x="125" y="94"/>
                  </a:cubicBezTo>
                  <a:cubicBezTo>
                    <a:pt x="128" y="94"/>
                    <a:pt x="129" y="92"/>
                    <a:pt x="129" y="90"/>
                  </a:cubicBezTo>
                  <a:cubicBezTo>
                    <a:pt x="129" y="4"/>
                    <a:pt x="129" y="4"/>
                    <a:pt x="129" y="4"/>
                  </a:cubicBezTo>
                  <a:cubicBezTo>
                    <a:pt x="129" y="2"/>
                    <a:pt x="128" y="0"/>
                    <a:pt x="125" y="0"/>
                  </a:cubicBezTo>
                  <a:cubicBezTo>
                    <a:pt x="4" y="0"/>
                    <a:pt x="4" y="0"/>
                    <a:pt x="4" y="0"/>
                  </a:cubicBezTo>
                  <a:cubicBezTo>
                    <a:pt x="2" y="0"/>
                    <a:pt x="0" y="2"/>
                    <a:pt x="0" y="4"/>
                  </a:cubicBezTo>
                  <a:lnTo>
                    <a:pt x="0" y="90"/>
                  </a:lnTo>
                  <a:close/>
                </a:path>
              </a:pathLst>
            </a:custGeom>
            <a:noFill/>
            <a:ln w="15875" cap="flat">
              <a:solidFill>
                <a:srgbClr val="0C63A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126" name="Rectangle 1144"/>
            <p:cNvSpPr>
              <a:spLocks noChangeArrowheads="1"/>
            </p:cNvSpPr>
            <p:nvPr/>
          </p:nvSpPr>
          <p:spPr bwMode="auto">
            <a:xfrm>
              <a:off x="1033220" y="4940754"/>
              <a:ext cx="407988" cy="247650"/>
            </a:xfrm>
            <a:prstGeom prst="rect">
              <a:avLst/>
            </a:prstGeom>
            <a:solidFill>
              <a:srgbClr val="0C63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fontAlgn="base">
                <a:lnSpc>
                  <a:spcPct val="100000"/>
                </a:lnSpc>
                <a:spcBef>
                  <a:spcPct val="0"/>
                </a:spcBef>
                <a:spcAft>
                  <a:spcPct val="0"/>
                </a:spcAft>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127" name="Freeform 1145"/>
            <p:cNvSpPr>
              <a:spLocks noEditPoints="1"/>
            </p:cNvSpPr>
            <p:nvPr/>
          </p:nvSpPr>
          <p:spPr bwMode="auto">
            <a:xfrm>
              <a:off x="1085608" y="4985204"/>
              <a:ext cx="134937" cy="195263"/>
            </a:xfrm>
            <a:custGeom>
              <a:avLst/>
              <a:gdLst>
                <a:gd name="T0" fmla="*/ 2147483646 w 36"/>
                <a:gd name="T1" fmla="*/ 2147483646 h 52"/>
                <a:gd name="T2" fmla="*/ 2147483646 w 36"/>
                <a:gd name="T3" fmla="*/ 2147483646 h 52"/>
                <a:gd name="T4" fmla="*/ 2147483646 w 36"/>
                <a:gd name="T5" fmla="*/ 2147483646 h 52"/>
                <a:gd name="T6" fmla="*/ 2147483646 w 36"/>
                <a:gd name="T7" fmla="*/ 2147483646 h 52"/>
                <a:gd name="T8" fmla="*/ 2147483646 w 36"/>
                <a:gd name="T9" fmla="*/ 2147483646 h 52"/>
                <a:gd name="T10" fmla="*/ 2147483646 w 36"/>
                <a:gd name="T11" fmla="*/ 2147483646 h 52"/>
                <a:gd name="T12" fmla="*/ 0 w 36"/>
                <a:gd name="T13" fmla="*/ 2147483646 h 52"/>
                <a:gd name="T14" fmla="*/ 0 w 36"/>
                <a:gd name="T15" fmla="*/ 2147483646 h 52"/>
                <a:gd name="T16" fmla="*/ 2147483646 w 36"/>
                <a:gd name="T17" fmla="*/ 2147483646 h 52"/>
                <a:gd name="T18" fmla="*/ 2147483646 w 36"/>
                <a:gd name="T19" fmla="*/ 2147483646 h 52"/>
                <a:gd name="T20" fmla="*/ 2147483646 w 36"/>
                <a:gd name="T21" fmla="*/ 2147483646 h 52"/>
                <a:gd name="T22" fmla="*/ 2147483646 w 36"/>
                <a:gd name="T23" fmla="*/ 2147483646 h 52"/>
                <a:gd name="T24" fmla="*/ 2147483646 w 36"/>
                <a:gd name="T25" fmla="*/ 2147483646 h 52"/>
                <a:gd name="T26" fmla="*/ 2147483646 w 36"/>
                <a:gd name="T27" fmla="*/ 2147483646 h 52"/>
                <a:gd name="T28" fmla="*/ 2147483646 w 36"/>
                <a:gd name="T29" fmla="*/ 2147483646 h 52"/>
                <a:gd name="T30" fmla="*/ 2147483646 w 36"/>
                <a:gd name="T31" fmla="*/ 2147483646 h 52"/>
                <a:gd name="T32" fmla="*/ 2147483646 w 36"/>
                <a:gd name="T33" fmla="*/ 0 h 52"/>
                <a:gd name="T34" fmla="*/ 2147483646 w 36"/>
                <a:gd name="T35" fmla="*/ 2147483646 h 52"/>
                <a:gd name="T36" fmla="*/ 2147483646 w 36"/>
                <a:gd name="T37" fmla="*/ 2147483646 h 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6" h="52">
                  <a:moveTo>
                    <a:pt x="28" y="52"/>
                  </a:moveTo>
                  <a:cubicBezTo>
                    <a:pt x="18" y="52"/>
                    <a:pt x="18" y="52"/>
                    <a:pt x="18" y="52"/>
                  </a:cubicBezTo>
                  <a:cubicBezTo>
                    <a:pt x="18" y="52"/>
                    <a:pt x="18" y="52"/>
                    <a:pt x="18" y="52"/>
                  </a:cubicBezTo>
                  <a:cubicBezTo>
                    <a:pt x="8" y="52"/>
                    <a:pt x="8" y="52"/>
                    <a:pt x="8" y="52"/>
                  </a:cubicBezTo>
                  <a:cubicBezTo>
                    <a:pt x="8" y="36"/>
                    <a:pt x="8" y="36"/>
                    <a:pt x="8" y="36"/>
                  </a:cubicBezTo>
                  <a:cubicBezTo>
                    <a:pt x="8" y="52"/>
                    <a:pt x="8" y="52"/>
                    <a:pt x="8" y="52"/>
                  </a:cubicBezTo>
                  <a:cubicBezTo>
                    <a:pt x="0" y="52"/>
                    <a:pt x="0" y="52"/>
                    <a:pt x="0" y="52"/>
                  </a:cubicBezTo>
                  <a:cubicBezTo>
                    <a:pt x="0" y="52"/>
                    <a:pt x="0" y="37"/>
                    <a:pt x="0" y="30"/>
                  </a:cubicBezTo>
                  <a:cubicBezTo>
                    <a:pt x="0" y="24"/>
                    <a:pt x="9" y="22"/>
                    <a:pt x="18" y="22"/>
                  </a:cubicBezTo>
                  <a:cubicBezTo>
                    <a:pt x="27" y="22"/>
                    <a:pt x="36" y="24"/>
                    <a:pt x="36" y="30"/>
                  </a:cubicBezTo>
                  <a:cubicBezTo>
                    <a:pt x="36" y="37"/>
                    <a:pt x="36" y="52"/>
                    <a:pt x="36" y="52"/>
                  </a:cubicBezTo>
                  <a:cubicBezTo>
                    <a:pt x="29" y="52"/>
                    <a:pt x="29" y="52"/>
                    <a:pt x="29" y="52"/>
                  </a:cubicBezTo>
                  <a:cubicBezTo>
                    <a:pt x="29" y="36"/>
                    <a:pt x="29" y="36"/>
                    <a:pt x="29" y="36"/>
                  </a:cubicBezTo>
                  <a:lnTo>
                    <a:pt x="28" y="52"/>
                  </a:lnTo>
                  <a:close/>
                  <a:moveTo>
                    <a:pt x="18" y="20"/>
                  </a:moveTo>
                  <a:cubicBezTo>
                    <a:pt x="13" y="20"/>
                    <a:pt x="8" y="15"/>
                    <a:pt x="8" y="10"/>
                  </a:cubicBezTo>
                  <a:cubicBezTo>
                    <a:pt x="8" y="4"/>
                    <a:pt x="13" y="0"/>
                    <a:pt x="18" y="0"/>
                  </a:cubicBezTo>
                  <a:cubicBezTo>
                    <a:pt x="24" y="0"/>
                    <a:pt x="28" y="4"/>
                    <a:pt x="28" y="10"/>
                  </a:cubicBezTo>
                  <a:cubicBezTo>
                    <a:pt x="28" y="15"/>
                    <a:pt x="24" y="20"/>
                    <a:pt x="18"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128" name="Freeform 1146"/>
            <p:cNvSpPr>
              <a:spLocks noEditPoints="1"/>
            </p:cNvSpPr>
            <p:nvPr/>
          </p:nvSpPr>
          <p:spPr bwMode="auto">
            <a:xfrm>
              <a:off x="1239595" y="4982029"/>
              <a:ext cx="138113" cy="198438"/>
            </a:xfrm>
            <a:custGeom>
              <a:avLst/>
              <a:gdLst>
                <a:gd name="T0" fmla="*/ 2147483646 w 37"/>
                <a:gd name="T1" fmla="*/ 2147483646 h 53"/>
                <a:gd name="T2" fmla="*/ 2147483646 w 37"/>
                <a:gd name="T3" fmla="*/ 2147483646 h 53"/>
                <a:gd name="T4" fmla="*/ 2147483646 w 37"/>
                <a:gd name="T5" fmla="*/ 2147483646 h 53"/>
                <a:gd name="T6" fmla="*/ 2147483646 w 37"/>
                <a:gd name="T7" fmla="*/ 2147483646 h 53"/>
                <a:gd name="T8" fmla="*/ 2147483646 w 37"/>
                <a:gd name="T9" fmla="*/ 2147483646 h 53"/>
                <a:gd name="T10" fmla="*/ 2147483646 w 37"/>
                <a:gd name="T11" fmla="*/ 2147483646 h 53"/>
                <a:gd name="T12" fmla="*/ 0 w 37"/>
                <a:gd name="T13" fmla="*/ 2147483646 h 53"/>
                <a:gd name="T14" fmla="*/ 0 w 37"/>
                <a:gd name="T15" fmla="*/ 2147483646 h 53"/>
                <a:gd name="T16" fmla="*/ 2147483646 w 37"/>
                <a:gd name="T17" fmla="*/ 2147483646 h 53"/>
                <a:gd name="T18" fmla="*/ 2147483646 w 37"/>
                <a:gd name="T19" fmla="*/ 2147483646 h 53"/>
                <a:gd name="T20" fmla="*/ 2147483646 w 37"/>
                <a:gd name="T21" fmla="*/ 2147483646 h 53"/>
                <a:gd name="T22" fmla="*/ 2147483646 w 37"/>
                <a:gd name="T23" fmla="*/ 2147483646 h 53"/>
                <a:gd name="T24" fmla="*/ 2147483646 w 37"/>
                <a:gd name="T25" fmla="*/ 2147483646 h 53"/>
                <a:gd name="T26" fmla="*/ 2147483646 w 37"/>
                <a:gd name="T27" fmla="*/ 2147483646 h 53"/>
                <a:gd name="T28" fmla="*/ 2147483646 w 37"/>
                <a:gd name="T29" fmla="*/ 2147483646 h 53"/>
                <a:gd name="T30" fmla="*/ 2147483646 w 37"/>
                <a:gd name="T31" fmla="*/ 2147483646 h 53"/>
                <a:gd name="T32" fmla="*/ 2147483646 w 37"/>
                <a:gd name="T33" fmla="*/ 0 h 53"/>
                <a:gd name="T34" fmla="*/ 2147483646 w 37"/>
                <a:gd name="T35" fmla="*/ 2147483646 h 53"/>
                <a:gd name="T36" fmla="*/ 2147483646 w 37"/>
                <a:gd name="T37" fmla="*/ 2147483646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53">
                  <a:moveTo>
                    <a:pt x="28" y="53"/>
                  </a:moveTo>
                  <a:cubicBezTo>
                    <a:pt x="18" y="53"/>
                    <a:pt x="18" y="53"/>
                    <a:pt x="18" y="53"/>
                  </a:cubicBezTo>
                  <a:cubicBezTo>
                    <a:pt x="18" y="53"/>
                    <a:pt x="18" y="53"/>
                    <a:pt x="18" y="53"/>
                  </a:cubicBezTo>
                  <a:cubicBezTo>
                    <a:pt x="8" y="53"/>
                    <a:pt x="8" y="53"/>
                    <a:pt x="8" y="53"/>
                  </a:cubicBezTo>
                  <a:cubicBezTo>
                    <a:pt x="7" y="36"/>
                    <a:pt x="7" y="36"/>
                    <a:pt x="7" y="36"/>
                  </a:cubicBezTo>
                  <a:cubicBezTo>
                    <a:pt x="7" y="53"/>
                    <a:pt x="7" y="53"/>
                    <a:pt x="7" y="53"/>
                  </a:cubicBezTo>
                  <a:cubicBezTo>
                    <a:pt x="0" y="53"/>
                    <a:pt x="0" y="53"/>
                    <a:pt x="0" y="53"/>
                  </a:cubicBezTo>
                  <a:cubicBezTo>
                    <a:pt x="0" y="53"/>
                    <a:pt x="0" y="38"/>
                    <a:pt x="0" y="31"/>
                  </a:cubicBezTo>
                  <a:cubicBezTo>
                    <a:pt x="0" y="24"/>
                    <a:pt x="9" y="23"/>
                    <a:pt x="18" y="23"/>
                  </a:cubicBezTo>
                  <a:cubicBezTo>
                    <a:pt x="27" y="23"/>
                    <a:pt x="37" y="24"/>
                    <a:pt x="37" y="31"/>
                  </a:cubicBezTo>
                  <a:cubicBezTo>
                    <a:pt x="37" y="38"/>
                    <a:pt x="37" y="53"/>
                    <a:pt x="37" y="53"/>
                  </a:cubicBezTo>
                  <a:cubicBezTo>
                    <a:pt x="29" y="53"/>
                    <a:pt x="29" y="53"/>
                    <a:pt x="29" y="53"/>
                  </a:cubicBezTo>
                  <a:cubicBezTo>
                    <a:pt x="29" y="36"/>
                    <a:pt x="29" y="36"/>
                    <a:pt x="29" y="36"/>
                  </a:cubicBezTo>
                  <a:lnTo>
                    <a:pt x="28" y="53"/>
                  </a:lnTo>
                  <a:close/>
                  <a:moveTo>
                    <a:pt x="18" y="20"/>
                  </a:moveTo>
                  <a:cubicBezTo>
                    <a:pt x="12" y="20"/>
                    <a:pt x="8" y="16"/>
                    <a:pt x="8" y="10"/>
                  </a:cubicBezTo>
                  <a:cubicBezTo>
                    <a:pt x="8" y="4"/>
                    <a:pt x="12" y="0"/>
                    <a:pt x="18" y="0"/>
                  </a:cubicBezTo>
                  <a:cubicBezTo>
                    <a:pt x="24" y="0"/>
                    <a:pt x="28" y="4"/>
                    <a:pt x="28" y="10"/>
                  </a:cubicBezTo>
                  <a:cubicBezTo>
                    <a:pt x="28" y="16"/>
                    <a:pt x="24" y="20"/>
                    <a:pt x="18"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129" name="Freeform 1147"/>
            <p:cNvSpPr>
              <a:spLocks/>
            </p:cNvSpPr>
            <p:nvPr/>
          </p:nvSpPr>
          <p:spPr bwMode="auto">
            <a:xfrm>
              <a:off x="1204670" y="4812167"/>
              <a:ext cx="7938" cy="38100"/>
            </a:xfrm>
            <a:custGeom>
              <a:avLst/>
              <a:gdLst>
                <a:gd name="T0" fmla="*/ 2147483646 w 2"/>
                <a:gd name="T1" fmla="*/ 2147483646 h 10"/>
                <a:gd name="T2" fmla="*/ 2147483646 w 2"/>
                <a:gd name="T3" fmla="*/ 0 h 10"/>
                <a:gd name="T4" fmla="*/ 0 w 2"/>
                <a:gd name="T5" fmla="*/ 0 h 10"/>
                <a:gd name="T6" fmla="*/ 0 w 2"/>
                <a:gd name="T7" fmla="*/ 2147483646 h 10"/>
                <a:gd name="T8" fmla="*/ 2147483646 w 2"/>
                <a:gd name="T9" fmla="*/ 2147483646 h 10"/>
                <a:gd name="T10" fmla="*/ 2147483646 w 2"/>
                <a:gd name="T11" fmla="*/ 2147483646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10">
                  <a:moveTo>
                    <a:pt x="1" y="5"/>
                  </a:moveTo>
                  <a:cubicBezTo>
                    <a:pt x="1" y="3"/>
                    <a:pt x="1" y="1"/>
                    <a:pt x="2" y="0"/>
                  </a:cubicBezTo>
                  <a:cubicBezTo>
                    <a:pt x="0" y="0"/>
                    <a:pt x="0" y="0"/>
                    <a:pt x="0" y="0"/>
                  </a:cubicBezTo>
                  <a:cubicBezTo>
                    <a:pt x="0" y="10"/>
                    <a:pt x="0" y="10"/>
                    <a:pt x="0" y="10"/>
                  </a:cubicBezTo>
                  <a:cubicBezTo>
                    <a:pt x="2" y="10"/>
                    <a:pt x="2" y="10"/>
                    <a:pt x="2" y="10"/>
                  </a:cubicBezTo>
                  <a:cubicBezTo>
                    <a:pt x="1" y="8"/>
                    <a:pt x="1" y="7"/>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130" name="Freeform 1148"/>
            <p:cNvSpPr>
              <a:spLocks/>
            </p:cNvSpPr>
            <p:nvPr/>
          </p:nvSpPr>
          <p:spPr bwMode="auto">
            <a:xfrm>
              <a:off x="1261820" y="4812167"/>
              <a:ext cx="6350" cy="38100"/>
            </a:xfrm>
            <a:custGeom>
              <a:avLst/>
              <a:gdLst>
                <a:gd name="T0" fmla="*/ 0 w 2"/>
                <a:gd name="T1" fmla="*/ 0 h 10"/>
                <a:gd name="T2" fmla="*/ 2147483646 w 2"/>
                <a:gd name="T3" fmla="*/ 2147483646 h 10"/>
                <a:gd name="T4" fmla="*/ 0 w 2"/>
                <a:gd name="T5" fmla="*/ 2147483646 h 10"/>
                <a:gd name="T6" fmla="*/ 2147483646 w 2"/>
                <a:gd name="T7" fmla="*/ 2147483646 h 10"/>
                <a:gd name="T8" fmla="*/ 2147483646 w 2"/>
                <a:gd name="T9" fmla="*/ 0 h 10"/>
                <a:gd name="T10" fmla="*/ 0 w 2"/>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10">
                  <a:moveTo>
                    <a:pt x="0" y="0"/>
                  </a:moveTo>
                  <a:cubicBezTo>
                    <a:pt x="1" y="1"/>
                    <a:pt x="2" y="3"/>
                    <a:pt x="2" y="5"/>
                  </a:cubicBezTo>
                  <a:cubicBezTo>
                    <a:pt x="2" y="7"/>
                    <a:pt x="1" y="8"/>
                    <a:pt x="0" y="10"/>
                  </a:cubicBezTo>
                  <a:cubicBezTo>
                    <a:pt x="2" y="10"/>
                    <a:pt x="2" y="10"/>
                    <a:pt x="2" y="10"/>
                  </a:cubicBezTo>
                  <a:cubicBezTo>
                    <a:pt x="2" y="0"/>
                    <a:pt x="2" y="0"/>
                    <a:pt x="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131" name="Freeform 1149"/>
            <p:cNvSpPr>
              <a:spLocks noEditPoints="1"/>
            </p:cNvSpPr>
            <p:nvPr/>
          </p:nvSpPr>
          <p:spPr bwMode="auto">
            <a:xfrm>
              <a:off x="1209433" y="4801054"/>
              <a:ext cx="55562" cy="57150"/>
            </a:xfrm>
            <a:custGeom>
              <a:avLst/>
              <a:gdLst>
                <a:gd name="T0" fmla="*/ 2147483646 w 15"/>
                <a:gd name="T1" fmla="*/ 0 h 15"/>
                <a:gd name="T2" fmla="*/ 0 w 15"/>
                <a:gd name="T3" fmla="*/ 2147483646 h 15"/>
                <a:gd name="T4" fmla="*/ 2147483646 w 15"/>
                <a:gd name="T5" fmla="*/ 2147483646 h 15"/>
                <a:gd name="T6" fmla="*/ 2147483646 w 15"/>
                <a:gd name="T7" fmla="*/ 2147483646 h 15"/>
                <a:gd name="T8" fmla="*/ 2147483646 w 15"/>
                <a:gd name="T9" fmla="*/ 0 h 15"/>
                <a:gd name="T10" fmla="*/ 2147483646 w 15"/>
                <a:gd name="T11" fmla="*/ 2147483646 h 15"/>
                <a:gd name="T12" fmla="*/ 2147483646 w 15"/>
                <a:gd name="T13" fmla="*/ 2147483646 h 15"/>
                <a:gd name="T14" fmla="*/ 2147483646 w 15"/>
                <a:gd name="T15" fmla="*/ 2147483646 h 15"/>
                <a:gd name="T16" fmla="*/ 2147483646 w 15"/>
                <a:gd name="T17" fmla="*/ 2147483646 h 15"/>
                <a:gd name="T18" fmla="*/ 2147483646 w 15"/>
                <a:gd name="T19" fmla="*/ 2147483646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 h="15">
                  <a:moveTo>
                    <a:pt x="8" y="0"/>
                  </a:moveTo>
                  <a:cubicBezTo>
                    <a:pt x="4" y="0"/>
                    <a:pt x="0" y="4"/>
                    <a:pt x="0" y="8"/>
                  </a:cubicBezTo>
                  <a:cubicBezTo>
                    <a:pt x="0" y="12"/>
                    <a:pt x="4" y="15"/>
                    <a:pt x="8" y="15"/>
                  </a:cubicBezTo>
                  <a:cubicBezTo>
                    <a:pt x="12" y="15"/>
                    <a:pt x="15" y="12"/>
                    <a:pt x="15" y="8"/>
                  </a:cubicBezTo>
                  <a:cubicBezTo>
                    <a:pt x="15" y="4"/>
                    <a:pt x="12" y="0"/>
                    <a:pt x="8" y="0"/>
                  </a:cubicBezTo>
                  <a:close/>
                  <a:moveTo>
                    <a:pt x="8" y="13"/>
                  </a:moveTo>
                  <a:cubicBezTo>
                    <a:pt x="5" y="13"/>
                    <a:pt x="2" y="11"/>
                    <a:pt x="2" y="8"/>
                  </a:cubicBezTo>
                  <a:cubicBezTo>
                    <a:pt x="2" y="5"/>
                    <a:pt x="5" y="2"/>
                    <a:pt x="8" y="2"/>
                  </a:cubicBezTo>
                  <a:cubicBezTo>
                    <a:pt x="11" y="2"/>
                    <a:pt x="13" y="5"/>
                    <a:pt x="13" y="8"/>
                  </a:cubicBezTo>
                  <a:cubicBezTo>
                    <a:pt x="13" y="11"/>
                    <a:pt x="11" y="13"/>
                    <a:pt x="8"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132" name="Freeform 1150"/>
            <p:cNvSpPr>
              <a:spLocks/>
            </p:cNvSpPr>
            <p:nvPr/>
          </p:nvSpPr>
          <p:spPr bwMode="auto">
            <a:xfrm>
              <a:off x="1204670" y="4850267"/>
              <a:ext cx="63500" cy="14287"/>
            </a:xfrm>
            <a:custGeom>
              <a:avLst/>
              <a:gdLst>
                <a:gd name="T0" fmla="*/ 2147483646 w 17"/>
                <a:gd name="T1" fmla="*/ 2147483646 h 4"/>
                <a:gd name="T2" fmla="*/ 2147483646 w 17"/>
                <a:gd name="T3" fmla="*/ 2147483646 h 4"/>
                <a:gd name="T4" fmla="*/ 2147483646 w 17"/>
                <a:gd name="T5" fmla="*/ 2147483646 h 4"/>
                <a:gd name="T6" fmla="*/ 2147483646 w 17"/>
                <a:gd name="T7" fmla="*/ 2147483646 h 4"/>
                <a:gd name="T8" fmla="*/ 2147483646 w 17"/>
                <a:gd name="T9" fmla="*/ 0 h 4"/>
                <a:gd name="T10" fmla="*/ 0 w 17"/>
                <a:gd name="T11" fmla="*/ 0 h 4"/>
                <a:gd name="T12" fmla="*/ 0 w 17"/>
                <a:gd name="T13" fmla="*/ 2147483646 h 4"/>
                <a:gd name="T14" fmla="*/ 2147483646 w 17"/>
                <a:gd name="T15" fmla="*/ 2147483646 h 4"/>
                <a:gd name="T16" fmla="*/ 2147483646 w 17"/>
                <a:gd name="T17" fmla="*/ 2147483646 h 4"/>
                <a:gd name="T18" fmla="*/ 2147483646 w 17"/>
                <a:gd name="T19" fmla="*/ 2147483646 h 4"/>
                <a:gd name="T20" fmla="*/ 2147483646 w 17"/>
                <a:gd name="T21" fmla="*/ 0 h 4"/>
                <a:gd name="T22" fmla="*/ 2147483646 w 17"/>
                <a:gd name="T23" fmla="*/ 0 h 4"/>
                <a:gd name="T24" fmla="*/ 2147483646 w 17"/>
                <a:gd name="T25" fmla="*/ 2147483646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 h="4">
                  <a:moveTo>
                    <a:pt x="15" y="2"/>
                  </a:moveTo>
                  <a:cubicBezTo>
                    <a:pt x="15" y="2"/>
                    <a:pt x="15" y="3"/>
                    <a:pt x="15" y="3"/>
                  </a:cubicBezTo>
                  <a:cubicBezTo>
                    <a:pt x="3" y="3"/>
                    <a:pt x="3" y="3"/>
                    <a:pt x="3" y="3"/>
                  </a:cubicBezTo>
                  <a:cubicBezTo>
                    <a:pt x="2" y="3"/>
                    <a:pt x="2" y="2"/>
                    <a:pt x="2" y="2"/>
                  </a:cubicBezTo>
                  <a:cubicBezTo>
                    <a:pt x="2" y="0"/>
                    <a:pt x="2" y="0"/>
                    <a:pt x="2" y="0"/>
                  </a:cubicBezTo>
                  <a:cubicBezTo>
                    <a:pt x="0" y="0"/>
                    <a:pt x="0" y="0"/>
                    <a:pt x="0" y="0"/>
                  </a:cubicBezTo>
                  <a:cubicBezTo>
                    <a:pt x="0" y="2"/>
                    <a:pt x="0" y="2"/>
                    <a:pt x="0" y="2"/>
                  </a:cubicBezTo>
                  <a:cubicBezTo>
                    <a:pt x="0" y="3"/>
                    <a:pt x="1" y="4"/>
                    <a:pt x="3" y="4"/>
                  </a:cubicBezTo>
                  <a:cubicBezTo>
                    <a:pt x="15" y="4"/>
                    <a:pt x="15" y="4"/>
                    <a:pt x="15" y="4"/>
                  </a:cubicBezTo>
                  <a:cubicBezTo>
                    <a:pt x="16" y="4"/>
                    <a:pt x="17" y="3"/>
                    <a:pt x="17" y="2"/>
                  </a:cubicBezTo>
                  <a:cubicBezTo>
                    <a:pt x="17" y="0"/>
                    <a:pt x="17" y="0"/>
                    <a:pt x="17" y="0"/>
                  </a:cubicBezTo>
                  <a:cubicBezTo>
                    <a:pt x="15" y="0"/>
                    <a:pt x="15" y="0"/>
                    <a:pt x="15" y="0"/>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133" name="Oval 1151"/>
            <p:cNvSpPr>
              <a:spLocks noChangeArrowheads="1"/>
            </p:cNvSpPr>
            <p:nvPr/>
          </p:nvSpPr>
          <p:spPr bwMode="auto">
            <a:xfrm>
              <a:off x="1223720" y="4820104"/>
              <a:ext cx="26988" cy="22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fontAlgn="base">
                <a:lnSpc>
                  <a:spcPct val="100000"/>
                </a:lnSpc>
                <a:spcBef>
                  <a:spcPct val="0"/>
                </a:spcBef>
                <a:spcAft>
                  <a:spcPct val="0"/>
                </a:spcAft>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134" name="Freeform 1152"/>
            <p:cNvSpPr>
              <a:spLocks/>
            </p:cNvSpPr>
            <p:nvPr/>
          </p:nvSpPr>
          <p:spPr bwMode="auto">
            <a:xfrm>
              <a:off x="1163395" y="4869317"/>
              <a:ext cx="146050" cy="17462"/>
            </a:xfrm>
            <a:custGeom>
              <a:avLst/>
              <a:gdLst>
                <a:gd name="T0" fmla="*/ 2147483646 w 39"/>
                <a:gd name="T1" fmla="*/ 2147483646 h 5"/>
                <a:gd name="T2" fmla="*/ 2147483646 w 39"/>
                <a:gd name="T3" fmla="*/ 2147483646 h 5"/>
                <a:gd name="T4" fmla="*/ 2147483646 w 39"/>
                <a:gd name="T5" fmla="*/ 2147483646 h 5"/>
                <a:gd name="T6" fmla="*/ 2147483646 w 39"/>
                <a:gd name="T7" fmla="*/ 2147483646 h 5"/>
                <a:gd name="T8" fmla="*/ 2147483646 w 39"/>
                <a:gd name="T9" fmla="*/ 2147483646 h 5"/>
                <a:gd name="T10" fmla="*/ 2147483646 w 39"/>
                <a:gd name="T11" fmla="*/ 2147483646 h 5"/>
                <a:gd name="T12" fmla="*/ 2147483646 w 39"/>
                <a:gd name="T13" fmla="*/ 2147483646 h 5"/>
                <a:gd name="T14" fmla="*/ 2147483646 w 39"/>
                <a:gd name="T15" fmla="*/ 0 h 5"/>
                <a:gd name="T16" fmla="*/ 2147483646 w 39"/>
                <a:gd name="T17" fmla="*/ 0 h 5"/>
                <a:gd name="T18" fmla="*/ 0 w 39"/>
                <a:gd name="T19" fmla="*/ 2147483646 h 5"/>
                <a:gd name="T20" fmla="*/ 2147483646 w 39"/>
                <a:gd name="T21" fmla="*/ 2147483646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 h="5">
                  <a:moveTo>
                    <a:pt x="11" y="2"/>
                  </a:moveTo>
                  <a:cubicBezTo>
                    <a:pt x="13" y="2"/>
                    <a:pt x="13" y="3"/>
                    <a:pt x="14" y="4"/>
                  </a:cubicBezTo>
                  <a:cubicBezTo>
                    <a:pt x="14" y="5"/>
                    <a:pt x="14" y="5"/>
                    <a:pt x="15" y="5"/>
                  </a:cubicBezTo>
                  <a:cubicBezTo>
                    <a:pt x="25" y="5"/>
                    <a:pt x="25" y="5"/>
                    <a:pt x="25" y="5"/>
                  </a:cubicBezTo>
                  <a:cubicBezTo>
                    <a:pt x="25" y="5"/>
                    <a:pt x="25" y="5"/>
                    <a:pt x="25" y="4"/>
                  </a:cubicBezTo>
                  <a:cubicBezTo>
                    <a:pt x="26" y="3"/>
                    <a:pt x="27" y="2"/>
                    <a:pt x="29" y="2"/>
                  </a:cubicBezTo>
                  <a:cubicBezTo>
                    <a:pt x="39" y="2"/>
                    <a:pt x="39" y="2"/>
                    <a:pt x="39" y="2"/>
                  </a:cubicBezTo>
                  <a:cubicBezTo>
                    <a:pt x="38" y="1"/>
                    <a:pt x="37" y="0"/>
                    <a:pt x="37" y="0"/>
                  </a:cubicBezTo>
                  <a:cubicBezTo>
                    <a:pt x="28" y="0"/>
                    <a:pt x="11" y="0"/>
                    <a:pt x="2" y="0"/>
                  </a:cubicBezTo>
                  <a:cubicBezTo>
                    <a:pt x="2" y="0"/>
                    <a:pt x="1" y="1"/>
                    <a:pt x="0" y="2"/>
                  </a:cubicBezTo>
                  <a:lnTo>
                    <a:pt x="1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135" name="Freeform 1153"/>
            <p:cNvSpPr>
              <a:spLocks/>
            </p:cNvSpPr>
            <p:nvPr/>
          </p:nvSpPr>
          <p:spPr bwMode="auto">
            <a:xfrm>
              <a:off x="1257058" y="4880429"/>
              <a:ext cx="52387" cy="6350"/>
            </a:xfrm>
            <a:custGeom>
              <a:avLst/>
              <a:gdLst>
                <a:gd name="T0" fmla="*/ 2147483646 w 14"/>
                <a:gd name="T1" fmla="*/ 0 h 2"/>
                <a:gd name="T2" fmla="*/ 2147483646 w 14"/>
                <a:gd name="T3" fmla="*/ 2147483646 h 2"/>
                <a:gd name="T4" fmla="*/ 0 w 14"/>
                <a:gd name="T5" fmla="*/ 2147483646 h 2"/>
                <a:gd name="T6" fmla="*/ 2147483646 w 14"/>
                <a:gd name="T7" fmla="*/ 2147483646 h 2"/>
                <a:gd name="T8" fmla="*/ 2147483646 w 14"/>
                <a:gd name="T9" fmla="*/ 0 h 2"/>
                <a:gd name="T10" fmla="*/ 2147483646 w 14"/>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
                  <a:moveTo>
                    <a:pt x="4" y="0"/>
                  </a:moveTo>
                  <a:cubicBezTo>
                    <a:pt x="2" y="0"/>
                    <a:pt x="2" y="1"/>
                    <a:pt x="1" y="1"/>
                  </a:cubicBezTo>
                  <a:cubicBezTo>
                    <a:pt x="1" y="2"/>
                    <a:pt x="1" y="2"/>
                    <a:pt x="0" y="2"/>
                  </a:cubicBezTo>
                  <a:cubicBezTo>
                    <a:pt x="11" y="2"/>
                    <a:pt x="11" y="2"/>
                    <a:pt x="11" y="2"/>
                  </a:cubicBezTo>
                  <a:cubicBezTo>
                    <a:pt x="14" y="0"/>
                    <a:pt x="14" y="0"/>
                    <a:pt x="14" y="0"/>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136" name="Rectangle 1154"/>
            <p:cNvSpPr>
              <a:spLocks noChangeArrowheads="1"/>
            </p:cNvSpPr>
            <p:nvPr/>
          </p:nvSpPr>
          <p:spPr bwMode="auto">
            <a:xfrm>
              <a:off x="1309445" y="4880429"/>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fontAlgn="base">
                <a:lnSpc>
                  <a:spcPct val="100000"/>
                </a:lnSpc>
                <a:spcBef>
                  <a:spcPct val="0"/>
                </a:spcBef>
                <a:spcAft>
                  <a:spcPct val="0"/>
                </a:spcAft>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137" name="Freeform 1155"/>
            <p:cNvSpPr>
              <a:spLocks/>
            </p:cNvSpPr>
            <p:nvPr/>
          </p:nvSpPr>
          <p:spPr bwMode="auto">
            <a:xfrm>
              <a:off x="1163395" y="4880429"/>
              <a:ext cx="52388" cy="6350"/>
            </a:xfrm>
            <a:custGeom>
              <a:avLst/>
              <a:gdLst>
                <a:gd name="T0" fmla="*/ 2147483646 w 14"/>
                <a:gd name="T1" fmla="*/ 2147483646 h 2"/>
                <a:gd name="T2" fmla="*/ 2147483646 w 14"/>
                <a:gd name="T3" fmla="*/ 0 h 2"/>
                <a:gd name="T4" fmla="*/ 0 w 14"/>
                <a:gd name="T5" fmla="*/ 0 h 2"/>
                <a:gd name="T6" fmla="*/ 2147483646 w 14"/>
                <a:gd name="T7" fmla="*/ 2147483646 h 2"/>
                <a:gd name="T8" fmla="*/ 2147483646 w 14"/>
                <a:gd name="T9" fmla="*/ 2147483646 h 2"/>
                <a:gd name="T10" fmla="*/ 2147483646 w 14"/>
                <a:gd name="T11" fmla="*/ 2147483646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
                  <a:moveTo>
                    <a:pt x="13" y="1"/>
                  </a:moveTo>
                  <a:cubicBezTo>
                    <a:pt x="13" y="1"/>
                    <a:pt x="12" y="0"/>
                    <a:pt x="11" y="0"/>
                  </a:cubicBezTo>
                  <a:cubicBezTo>
                    <a:pt x="0" y="0"/>
                    <a:pt x="0" y="0"/>
                    <a:pt x="0" y="0"/>
                  </a:cubicBezTo>
                  <a:cubicBezTo>
                    <a:pt x="3" y="2"/>
                    <a:pt x="3" y="2"/>
                    <a:pt x="3" y="2"/>
                  </a:cubicBezTo>
                  <a:cubicBezTo>
                    <a:pt x="14" y="2"/>
                    <a:pt x="14" y="2"/>
                    <a:pt x="14" y="2"/>
                  </a:cubicBezTo>
                  <a:cubicBezTo>
                    <a:pt x="14" y="2"/>
                    <a:pt x="13" y="2"/>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138" name="Freeform 1156"/>
            <p:cNvSpPr>
              <a:spLocks/>
            </p:cNvSpPr>
            <p:nvPr/>
          </p:nvSpPr>
          <p:spPr bwMode="auto">
            <a:xfrm>
              <a:off x="1193558" y="4812167"/>
              <a:ext cx="7937" cy="33337"/>
            </a:xfrm>
            <a:custGeom>
              <a:avLst/>
              <a:gdLst>
                <a:gd name="T0" fmla="*/ 2147483646 w 2"/>
                <a:gd name="T1" fmla="*/ 0 h 9"/>
                <a:gd name="T2" fmla="*/ 2147483646 w 2"/>
                <a:gd name="T3" fmla="*/ 0 h 9"/>
                <a:gd name="T4" fmla="*/ 0 w 2"/>
                <a:gd name="T5" fmla="*/ 2147483646 h 9"/>
                <a:gd name="T6" fmla="*/ 0 w 2"/>
                <a:gd name="T7" fmla="*/ 2147483646 h 9"/>
                <a:gd name="T8" fmla="*/ 2147483646 w 2"/>
                <a:gd name="T9" fmla="*/ 2147483646 h 9"/>
                <a:gd name="T10" fmla="*/ 2147483646 w 2"/>
                <a:gd name="T11" fmla="*/ 2147483646 h 9"/>
                <a:gd name="T12" fmla="*/ 2147483646 w 2"/>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9">
                  <a:moveTo>
                    <a:pt x="2" y="0"/>
                  </a:moveTo>
                  <a:cubicBezTo>
                    <a:pt x="2" y="0"/>
                    <a:pt x="2" y="0"/>
                    <a:pt x="2" y="0"/>
                  </a:cubicBezTo>
                  <a:cubicBezTo>
                    <a:pt x="1" y="0"/>
                    <a:pt x="0" y="1"/>
                    <a:pt x="0" y="1"/>
                  </a:cubicBezTo>
                  <a:cubicBezTo>
                    <a:pt x="0" y="8"/>
                    <a:pt x="0" y="8"/>
                    <a:pt x="0" y="8"/>
                  </a:cubicBezTo>
                  <a:cubicBezTo>
                    <a:pt x="0" y="9"/>
                    <a:pt x="1" y="9"/>
                    <a:pt x="2" y="9"/>
                  </a:cubicBezTo>
                  <a:cubicBezTo>
                    <a:pt x="2" y="9"/>
                    <a:pt x="2" y="9"/>
                    <a:pt x="2" y="9"/>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139" name="Freeform 1157"/>
            <p:cNvSpPr>
              <a:spLocks/>
            </p:cNvSpPr>
            <p:nvPr/>
          </p:nvSpPr>
          <p:spPr bwMode="auto">
            <a:xfrm>
              <a:off x="1272933" y="4812167"/>
              <a:ext cx="7937" cy="33337"/>
            </a:xfrm>
            <a:custGeom>
              <a:avLst/>
              <a:gdLst>
                <a:gd name="T0" fmla="*/ 0 w 2"/>
                <a:gd name="T1" fmla="*/ 2147483646 h 9"/>
                <a:gd name="T2" fmla="*/ 2147483646 w 2"/>
                <a:gd name="T3" fmla="*/ 2147483646 h 9"/>
                <a:gd name="T4" fmla="*/ 2147483646 w 2"/>
                <a:gd name="T5" fmla="*/ 2147483646 h 9"/>
                <a:gd name="T6" fmla="*/ 2147483646 w 2"/>
                <a:gd name="T7" fmla="*/ 2147483646 h 9"/>
                <a:gd name="T8" fmla="*/ 2147483646 w 2"/>
                <a:gd name="T9" fmla="*/ 0 h 9"/>
                <a:gd name="T10" fmla="*/ 0 w 2"/>
                <a:gd name="T11" fmla="*/ 0 h 9"/>
                <a:gd name="T12" fmla="*/ 0 w 2"/>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9">
                  <a:moveTo>
                    <a:pt x="0" y="9"/>
                  </a:moveTo>
                  <a:cubicBezTo>
                    <a:pt x="1" y="9"/>
                    <a:pt x="1" y="9"/>
                    <a:pt x="1" y="9"/>
                  </a:cubicBezTo>
                  <a:cubicBezTo>
                    <a:pt x="1" y="9"/>
                    <a:pt x="2" y="9"/>
                    <a:pt x="2" y="8"/>
                  </a:cubicBezTo>
                  <a:cubicBezTo>
                    <a:pt x="2" y="1"/>
                    <a:pt x="2" y="1"/>
                    <a:pt x="2" y="1"/>
                  </a:cubicBezTo>
                  <a:cubicBezTo>
                    <a:pt x="2" y="1"/>
                    <a:pt x="1" y="0"/>
                    <a:pt x="1" y="0"/>
                  </a:cubicBezTo>
                  <a:cubicBezTo>
                    <a:pt x="0" y="0"/>
                    <a:pt x="0" y="0"/>
                    <a:pt x="0" y="0"/>
                  </a:cubicBez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grpSp>
      <p:grpSp>
        <p:nvGrpSpPr>
          <p:cNvPr id="140" name="组合 1200"/>
          <p:cNvGrpSpPr>
            <a:grpSpLocks/>
          </p:cNvGrpSpPr>
          <p:nvPr/>
        </p:nvGrpSpPr>
        <p:grpSpPr bwMode="auto">
          <a:xfrm>
            <a:off x="2712414" y="5210222"/>
            <a:ext cx="399952" cy="371356"/>
            <a:chOff x="5307806" y="7688625"/>
            <a:chExt cx="982663" cy="817563"/>
          </a:xfrm>
        </p:grpSpPr>
        <p:sp>
          <p:nvSpPr>
            <p:cNvPr id="141" name="Freeform 762"/>
            <p:cNvSpPr>
              <a:spLocks/>
            </p:cNvSpPr>
            <p:nvPr/>
          </p:nvSpPr>
          <p:spPr bwMode="auto">
            <a:xfrm>
              <a:off x="5307806" y="7688625"/>
              <a:ext cx="982663" cy="817563"/>
            </a:xfrm>
            <a:custGeom>
              <a:avLst/>
              <a:gdLst>
                <a:gd name="T0" fmla="*/ 982663 w 262"/>
                <a:gd name="T1" fmla="*/ 731306 h 218"/>
                <a:gd name="T2" fmla="*/ 896399 w 262"/>
                <a:gd name="T3" fmla="*/ 817563 h 218"/>
                <a:gd name="T4" fmla="*/ 86264 w 262"/>
                <a:gd name="T5" fmla="*/ 817563 h 218"/>
                <a:gd name="T6" fmla="*/ 0 w 262"/>
                <a:gd name="T7" fmla="*/ 731306 h 218"/>
                <a:gd name="T8" fmla="*/ 0 w 262"/>
                <a:gd name="T9" fmla="*/ 90007 h 218"/>
                <a:gd name="T10" fmla="*/ 86264 w 262"/>
                <a:gd name="T11" fmla="*/ 0 h 218"/>
                <a:gd name="T12" fmla="*/ 896399 w 262"/>
                <a:gd name="T13" fmla="*/ 0 h 218"/>
                <a:gd name="T14" fmla="*/ 982663 w 262"/>
                <a:gd name="T15" fmla="*/ 90007 h 218"/>
                <a:gd name="T16" fmla="*/ 982663 w 262"/>
                <a:gd name="T17" fmla="*/ 731306 h 2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2" h="218">
                  <a:moveTo>
                    <a:pt x="262" y="195"/>
                  </a:moveTo>
                  <a:cubicBezTo>
                    <a:pt x="262" y="208"/>
                    <a:pt x="252" y="218"/>
                    <a:pt x="239" y="218"/>
                  </a:cubicBezTo>
                  <a:cubicBezTo>
                    <a:pt x="23" y="218"/>
                    <a:pt x="23" y="218"/>
                    <a:pt x="23" y="218"/>
                  </a:cubicBezTo>
                  <a:cubicBezTo>
                    <a:pt x="10" y="218"/>
                    <a:pt x="0" y="208"/>
                    <a:pt x="0" y="195"/>
                  </a:cubicBezTo>
                  <a:cubicBezTo>
                    <a:pt x="0" y="24"/>
                    <a:pt x="0" y="24"/>
                    <a:pt x="0" y="24"/>
                  </a:cubicBezTo>
                  <a:cubicBezTo>
                    <a:pt x="0" y="10"/>
                    <a:pt x="10" y="0"/>
                    <a:pt x="23" y="0"/>
                  </a:cubicBezTo>
                  <a:cubicBezTo>
                    <a:pt x="239" y="0"/>
                    <a:pt x="239" y="0"/>
                    <a:pt x="239" y="0"/>
                  </a:cubicBezTo>
                  <a:cubicBezTo>
                    <a:pt x="252" y="0"/>
                    <a:pt x="262" y="10"/>
                    <a:pt x="262" y="24"/>
                  </a:cubicBezTo>
                  <a:cubicBezTo>
                    <a:pt x="262" y="195"/>
                    <a:pt x="262" y="195"/>
                    <a:pt x="262" y="195"/>
                  </a:cubicBezTo>
                </a:path>
              </a:pathLst>
            </a:custGeom>
            <a:solidFill>
              <a:srgbClr val="0C6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zh-CN" altLang="en-US" sz="1000">
                <a:solidFill>
                  <a:srgbClr val="000000"/>
                </a:solidFill>
                <a:latin typeface="Huawei Sans" panose="020C0503030203020204" pitchFamily="34" charset="0"/>
                <a:ea typeface="方正兰亭黑简体" panose="02000000000000000000" pitchFamily="2" charset="-122"/>
              </a:endParaRPr>
            </a:p>
          </p:txBody>
        </p:sp>
        <p:sp>
          <p:nvSpPr>
            <p:cNvPr id="142" name="Freeform 763"/>
            <p:cNvSpPr>
              <a:spLocks noEditPoints="1"/>
            </p:cNvSpPr>
            <p:nvPr/>
          </p:nvSpPr>
          <p:spPr bwMode="auto">
            <a:xfrm>
              <a:off x="5622131" y="8179163"/>
              <a:ext cx="341312" cy="203200"/>
            </a:xfrm>
            <a:custGeom>
              <a:avLst/>
              <a:gdLst>
                <a:gd name="T0" fmla="*/ 240044 w 91"/>
                <a:gd name="T1" fmla="*/ 11289 h 54"/>
                <a:gd name="T2" fmla="*/ 228792 w 91"/>
                <a:gd name="T3" fmla="*/ 0 h 54"/>
                <a:gd name="T4" fmla="*/ 127524 w 91"/>
                <a:gd name="T5" fmla="*/ 0 h 54"/>
                <a:gd name="T6" fmla="*/ 116271 w 91"/>
                <a:gd name="T7" fmla="*/ 11289 h 54"/>
                <a:gd name="T8" fmla="*/ 0 w 91"/>
                <a:gd name="T9" fmla="*/ 188148 h 54"/>
                <a:gd name="T10" fmla="*/ 15003 w 91"/>
                <a:gd name="T11" fmla="*/ 203200 h 54"/>
                <a:gd name="T12" fmla="*/ 330061 w 91"/>
                <a:gd name="T13" fmla="*/ 203200 h 54"/>
                <a:gd name="T14" fmla="*/ 341313 w 91"/>
                <a:gd name="T15" fmla="*/ 188148 h 54"/>
                <a:gd name="T16" fmla="*/ 240044 w 91"/>
                <a:gd name="T17" fmla="*/ 11289 h 54"/>
                <a:gd name="T18" fmla="*/ 292554 w 91"/>
                <a:gd name="T19" fmla="*/ 180622 h 54"/>
                <a:gd name="T20" fmla="*/ 52510 w 91"/>
                <a:gd name="T21" fmla="*/ 180622 h 54"/>
                <a:gd name="T22" fmla="*/ 41258 w 91"/>
                <a:gd name="T23" fmla="*/ 169333 h 54"/>
                <a:gd name="T24" fmla="*/ 127524 w 91"/>
                <a:gd name="T25" fmla="*/ 22578 h 54"/>
                <a:gd name="T26" fmla="*/ 138776 w 91"/>
                <a:gd name="T27" fmla="*/ 15052 h 54"/>
                <a:gd name="T28" fmla="*/ 213789 w 91"/>
                <a:gd name="T29" fmla="*/ 15052 h 54"/>
                <a:gd name="T30" fmla="*/ 225042 w 91"/>
                <a:gd name="T31" fmla="*/ 22578 h 54"/>
                <a:gd name="T32" fmla="*/ 303806 w 91"/>
                <a:gd name="T33" fmla="*/ 169333 h 54"/>
                <a:gd name="T34" fmla="*/ 292554 w 91"/>
                <a:gd name="T35" fmla="*/ 180622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1" h="54">
                  <a:moveTo>
                    <a:pt x="64" y="3"/>
                  </a:moveTo>
                  <a:cubicBezTo>
                    <a:pt x="63" y="1"/>
                    <a:pt x="63" y="0"/>
                    <a:pt x="61" y="0"/>
                  </a:cubicBezTo>
                  <a:cubicBezTo>
                    <a:pt x="34" y="0"/>
                    <a:pt x="34" y="0"/>
                    <a:pt x="34" y="0"/>
                  </a:cubicBezTo>
                  <a:cubicBezTo>
                    <a:pt x="32" y="0"/>
                    <a:pt x="32" y="0"/>
                    <a:pt x="31" y="3"/>
                  </a:cubicBezTo>
                  <a:cubicBezTo>
                    <a:pt x="0" y="50"/>
                    <a:pt x="0" y="50"/>
                    <a:pt x="0" y="50"/>
                  </a:cubicBezTo>
                  <a:cubicBezTo>
                    <a:pt x="0" y="52"/>
                    <a:pt x="2" y="54"/>
                    <a:pt x="4" y="54"/>
                  </a:cubicBezTo>
                  <a:cubicBezTo>
                    <a:pt x="88" y="54"/>
                    <a:pt x="88" y="54"/>
                    <a:pt x="88" y="54"/>
                  </a:cubicBezTo>
                  <a:cubicBezTo>
                    <a:pt x="90" y="54"/>
                    <a:pt x="91" y="52"/>
                    <a:pt x="91" y="50"/>
                  </a:cubicBezTo>
                  <a:lnTo>
                    <a:pt x="64" y="3"/>
                  </a:lnTo>
                  <a:close/>
                  <a:moveTo>
                    <a:pt x="78" y="48"/>
                  </a:moveTo>
                  <a:cubicBezTo>
                    <a:pt x="14" y="48"/>
                    <a:pt x="14" y="48"/>
                    <a:pt x="14" y="48"/>
                  </a:cubicBezTo>
                  <a:cubicBezTo>
                    <a:pt x="12" y="48"/>
                    <a:pt x="11" y="46"/>
                    <a:pt x="11" y="45"/>
                  </a:cubicBezTo>
                  <a:cubicBezTo>
                    <a:pt x="34" y="6"/>
                    <a:pt x="34" y="6"/>
                    <a:pt x="34" y="6"/>
                  </a:cubicBezTo>
                  <a:cubicBezTo>
                    <a:pt x="35" y="4"/>
                    <a:pt x="35" y="4"/>
                    <a:pt x="37" y="4"/>
                  </a:cubicBezTo>
                  <a:cubicBezTo>
                    <a:pt x="57" y="4"/>
                    <a:pt x="57" y="4"/>
                    <a:pt x="57" y="4"/>
                  </a:cubicBezTo>
                  <a:cubicBezTo>
                    <a:pt x="59" y="4"/>
                    <a:pt x="59" y="4"/>
                    <a:pt x="60" y="6"/>
                  </a:cubicBezTo>
                  <a:cubicBezTo>
                    <a:pt x="81" y="45"/>
                    <a:pt x="81" y="45"/>
                    <a:pt x="81" y="45"/>
                  </a:cubicBezTo>
                  <a:cubicBezTo>
                    <a:pt x="81" y="46"/>
                    <a:pt x="80" y="48"/>
                    <a:pt x="78"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zh-CN" altLang="en-US" sz="1000">
                <a:solidFill>
                  <a:srgbClr val="000000"/>
                </a:solidFill>
                <a:latin typeface="Huawei Sans" panose="020C0503030203020204" pitchFamily="34" charset="0"/>
                <a:ea typeface="方正兰亭黑简体" panose="02000000000000000000" pitchFamily="2" charset="-122"/>
              </a:endParaRPr>
            </a:p>
          </p:txBody>
        </p:sp>
        <p:sp>
          <p:nvSpPr>
            <p:cNvPr id="143" name="Rectangle 764"/>
            <p:cNvSpPr>
              <a:spLocks noChangeArrowheads="1"/>
            </p:cNvSpPr>
            <p:nvPr/>
          </p:nvSpPr>
          <p:spPr bwMode="auto">
            <a:xfrm>
              <a:off x="5434806" y="7779113"/>
              <a:ext cx="728663" cy="523875"/>
            </a:xfrm>
            <a:prstGeom prst="rect">
              <a:avLst/>
            </a:prstGeom>
            <a:solidFill>
              <a:srgbClr val="FBFCFD"/>
            </a:solidFill>
            <a:ln w="15875">
              <a:solidFill>
                <a:srgbClr val="0C63AA"/>
              </a:solidFill>
              <a:miter lim="800000"/>
              <a:headEnd/>
              <a:tailEnd/>
            </a:ln>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144" name="Rectangle 765"/>
            <p:cNvSpPr>
              <a:spLocks noChangeArrowheads="1"/>
            </p:cNvSpPr>
            <p:nvPr/>
          </p:nvSpPr>
          <p:spPr bwMode="auto">
            <a:xfrm>
              <a:off x="5468143" y="7848963"/>
              <a:ext cx="654051" cy="319087"/>
            </a:xfrm>
            <a:prstGeom prst="rect">
              <a:avLst/>
            </a:prstGeom>
            <a:solidFill>
              <a:srgbClr val="0C63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145" name="Rectangle 766"/>
            <p:cNvSpPr>
              <a:spLocks noChangeArrowheads="1"/>
            </p:cNvSpPr>
            <p:nvPr/>
          </p:nvSpPr>
          <p:spPr bwMode="auto">
            <a:xfrm>
              <a:off x="5726906" y="8191863"/>
              <a:ext cx="53975" cy="33337"/>
            </a:xfrm>
            <a:prstGeom prst="rect">
              <a:avLst/>
            </a:prstGeom>
            <a:solidFill>
              <a:srgbClr val="0C63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146" name="Rectangle 767"/>
            <p:cNvSpPr>
              <a:spLocks noChangeArrowheads="1"/>
            </p:cNvSpPr>
            <p:nvPr/>
          </p:nvSpPr>
          <p:spPr bwMode="auto">
            <a:xfrm>
              <a:off x="5787231" y="8214088"/>
              <a:ext cx="15875" cy="11112"/>
            </a:xfrm>
            <a:prstGeom prst="rect">
              <a:avLst/>
            </a:prstGeom>
            <a:solidFill>
              <a:srgbClr val="0C63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147" name="Rectangle 768"/>
            <p:cNvSpPr>
              <a:spLocks noChangeArrowheads="1"/>
            </p:cNvSpPr>
            <p:nvPr/>
          </p:nvSpPr>
          <p:spPr bwMode="auto">
            <a:xfrm>
              <a:off x="5811044" y="8214088"/>
              <a:ext cx="14288" cy="11112"/>
            </a:xfrm>
            <a:prstGeom prst="rect">
              <a:avLst/>
            </a:prstGeom>
            <a:solidFill>
              <a:srgbClr val="0C63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148" name="Rectangle 769"/>
            <p:cNvSpPr>
              <a:spLocks noChangeArrowheads="1"/>
            </p:cNvSpPr>
            <p:nvPr/>
          </p:nvSpPr>
          <p:spPr bwMode="auto">
            <a:xfrm>
              <a:off x="5833269" y="8214088"/>
              <a:ext cx="14288" cy="11112"/>
            </a:xfrm>
            <a:prstGeom prst="rect">
              <a:avLst/>
            </a:prstGeom>
            <a:solidFill>
              <a:srgbClr val="0C63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149" name="Rectangle 770"/>
            <p:cNvSpPr>
              <a:spLocks noChangeArrowheads="1"/>
            </p:cNvSpPr>
            <p:nvPr/>
          </p:nvSpPr>
          <p:spPr bwMode="auto">
            <a:xfrm>
              <a:off x="5855494" y="8214088"/>
              <a:ext cx="14288" cy="11112"/>
            </a:xfrm>
            <a:prstGeom prst="rect">
              <a:avLst/>
            </a:prstGeom>
            <a:solidFill>
              <a:srgbClr val="0C63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150" name="Rectangle 771"/>
            <p:cNvSpPr>
              <a:spLocks noChangeArrowheads="1"/>
            </p:cNvSpPr>
            <p:nvPr/>
          </p:nvSpPr>
          <p:spPr bwMode="auto">
            <a:xfrm>
              <a:off x="5434806" y="8250600"/>
              <a:ext cx="728663" cy="15875"/>
            </a:xfrm>
            <a:prstGeom prst="rect">
              <a:avLst/>
            </a:prstGeom>
            <a:solidFill>
              <a:srgbClr val="0C63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151" name="Freeform 772"/>
            <p:cNvSpPr>
              <a:spLocks noEditPoints="1"/>
            </p:cNvSpPr>
            <p:nvPr/>
          </p:nvSpPr>
          <p:spPr bwMode="auto">
            <a:xfrm>
              <a:off x="5701506" y="7898175"/>
              <a:ext cx="187325" cy="274638"/>
            </a:xfrm>
            <a:custGeom>
              <a:avLst/>
              <a:gdLst>
                <a:gd name="T0" fmla="*/ 146114 w 50"/>
                <a:gd name="T1" fmla="*/ 274638 h 73"/>
                <a:gd name="T2" fmla="*/ 93663 w 50"/>
                <a:gd name="T3" fmla="*/ 274638 h 73"/>
                <a:gd name="T4" fmla="*/ 93663 w 50"/>
                <a:gd name="T5" fmla="*/ 274638 h 73"/>
                <a:gd name="T6" fmla="*/ 41212 w 50"/>
                <a:gd name="T7" fmla="*/ 274638 h 73"/>
                <a:gd name="T8" fmla="*/ 37465 w 50"/>
                <a:gd name="T9" fmla="*/ 188108 h 73"/>
                <a:gd name="T10" fmla="*/ 37465 w 50"/>
                <a:gd name="T11" fmla="*/ 274638 h 73"/>
                <a:gd name="T12" fmla="*/ 0 w 50"/>
                <a:gd name="T13" fmla="*/ 274638 h 73"/>
                <a:gd name="T14" fmla="*/ 0 w 50"/>
                <a:gd name="T15" fmla="*/ 158011 h 73"/>
                <a:gd name="T16" fmla="*/ 93663 w 50"/>
                <a:gd name="T17" fmla="*/ 116627 h 73"/>
                <a:gd name="T18" fmla="*/ 187325 w 50"/>
                <a:gd name="T19" fmla="*/ 158011 h 73"/>
                <a:gd name="T20" fmla="*/ 187325 w 50"/>
                <a:gd name="T21" fmla="*/ 274638 h 73"/>
                <a:gd name="T22" fmla="*/ 149860 w 50"/>
                <a:gd name="T23" fmla="*/ 274638 h 73"/>
                <a:gd name="T24" fmla="*/ 149860 w 50"/>
                <a:gd name="T25" fmla="*/ 188108 h 73"/>
                <a:gd name="T26" fmla="*/ 146114 w 50"/>
                <a:gd name="T27" fmla="*/ 274638 h 73"/>
                <a:gd name="T28" fmla="*/ 93663 w 50"/>
                <a:gd name="T29" fmla="*/ 105341 h 73"/>
                <a:gd name="T30" fmla="*/ 41212 w 50"/>
                <a:gd name="T31" fmla="*/ 52670 h 73"/>
                <a:gd name="T32" fmla="*/ 93663 w 50"/>
                <a:gd name="T33" fmla="*/ 0 h 73"/>
                <a:gd name="T34" fmla="*/ 146114 w 50"/>
                <a:gd name="T35" fmla="*/ 52670 h 73"/>
                <a:gd name="T36" fmla="*/ 93663 w 50"/>
                <a:gd name="T37" fmla="*/ 105341 h 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0" h="73">
                  <a:moveTo>
                    <a:pt x="39" y="73"/>
                  </a:moveTo>
                  <a:cubicBezTo>
                    <a:pt x="25" y="73"/>
                    <a:pt x="25" y="73"/>
                    <a:pt x="25" y="73"/>
                  </a:cubicBezTo>
                  <a:cubicBezTo>
                    <a:pt x="25" y="73"/>
                    <a:pt x="25" y="73"/>
                    <a:pt x="25" y="73"/>
                  </a:cubicBezTo>
                  <a:cubicBezTo>
                    <a:pt x="11" y="73"/>
                    <a:pt x="11" y="73"/>
                    <a:pt x="11" y="73"/>
                  </a:cubicBezTo>
                  <a:cubicBezTo>
                    <a:pt x="10" y="50"/>
                    <a:pt x="10" y="50"/>
                    <a:pt x="10" y="50"/>
                  </a:cubicBezTo>
                  <a:cubicBezTo>
                    <a:pt x="10" y="73"/>
                    <a:pt x="10" y="73"/>
                    <a:pt x="10" y="73"/>
                  </a:cubicBezTo>
                  <a:cubicBezTo>
                    <a:pt x="0" y="73"/>
                    <a:pt x="0" y="73"/>
                    <a:pt x="0" y="73"/>
                  </a:cubicBezTo>
                  <a:cubicBezTo>
                    <a:pt x="0" y="73"/>
                    <a:pt x="0" y="52"/>
                    <a:pt x="0" y="42"/>
                  </a:cubicBezTo>
                  <a:cubicBezTo>
                    <a:pt x="0" y="33"/>
                    <a:pt x="13" y="31"/>
                    <a:pt x="25" y="31"/>
                  </a:cubicBezTo>
                  <a:cubicBezTo>
                    <a:pt x="37" y="31"/>
                    <a:pt x="50" y="33"/>
                    <a:pt x="50" y="42"/>
                  </a:cubicBezTo>
                  <a:cubicBezTo>
                    <a:pt x="50" y="52"/>
                    <a:pt x="50" y="73"/>
                    <a:pt x="50" y="73"/>
                  </a:cubicBezTo>
                  <a:cubicBezTo>
                    <a:pt x="40" y="73"/>
                    <a:pt x="40" y="73"/>
                    <a:pt x="40" y="73"/>
                  </a:cubicBezTo>
                  <a:cubicBezTo>
                    <a:pt x="40" y="50"/>
                    <a:pt x="40" y="50"/>
                    <a:pt x="40" y="50"/>
                  </a:cubicBezTo>
                  <a:lnTo>
                    <a:pt x="39" y="73"/>
                  </a:lnTo>
                  <a:close/>
                  <a:moveTo>
                    <a:pt x="25" y="28"/>
                  </a:moveTo>
                  <a:cubicBezTo>
                    <a:pt x="17" y="28"/>
                    <a:pt x="11" y="22"/>
                    <a:pt x="11" y="14"/>
                  </a:cubicBezTo>
                  <a:cubicBezTo>
                    <a:pt x="11" y="6"/>
                    <a:pt x="17" y="0"/>
                    <a:pt x="25" y="0"/>
                  </a:cubicBezTo>
                  <a:cubicBezTo>
                    <a:pt x="33" y="0"/>
                    <a:pt x="39" y="6"/>
                    <a:pt x="39" y="14"/>
                  </a:cubicBezTo>
                  <a:cubicBezTo>
                    <a:pt x="39" y="22"/>
                    <a:pt x="33" y="28"/>
                    <a:pt x="25"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zh-CN" altLang="en-US" sz="1000">
                <a:solidFill>
                  <a:srgbClr val="000000"/>
                </a:solidFill>
                <a:latin typeface="Huawei Sans" panose="020C0503030203020204" pitchFamily="34" charset="0"/>
                <a:ea typeface="方正兰亭黑简体" panose="02000000000000000000" pitchFamily="2" charset="-122"/>
              </a:endParaRPr>
            </a:p>
          </p:txBody>
        </p:sp>
        <p:sp>
          <p:nvSpPr>
            <p:cNvPr id="152" name="Oval 1169"/>
            <p:cNvSpPr>
              <a:spLocks noChangeArrowheads="1"/>
            </p:cNvSpPr>
            <p:nvPr/>
          </p:nvSpPr>
          <p:spPr bwMode="auto">
            <a:xfrm>
              <a:off x="5780881" y="7804513"/>
              <a:ext cx="30162" cy="30162"/>
            </a:xfrm>
            <a:prstGeom prst="ellipse">
              <a:avLst/>
            </a:prstGeom>
            <a:solidFill>
              <a:srgbClr val="0C63A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153" name="Oval 1170"/>
            <p:cNvSpPr>
              <a:spLocks noChangeArrowheads="1"/>
            </p:cNvSpPr>
            <p:nvPr/>
          </p:nvSpPr>
          <p:spPr bwMode="auto">
            <a:xfrm>
              <a:off x="5817394" y="7815625"/>
              <a:ext cx="15875" cy="11113"/>
            </a:xfrm>
            <a:prstGeom prst="ellipse">
              <a:avLst/>
            </a:prstGeom>
            <a:solidFill>
              <a:srgbClr val="0C63A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grpSp>
      <p:sp>
        <p:nvSpPr>
          <p:cNvPr id="154" name="TextBox 471"/>
          <p:cNvSpPr txBox="1"/>
          <p:nvPr/>
        </p:nvSpPr>
        <p:spPr>
          <a:xfrm>
            <a:off x="4722134" y="3146227"/>
            <a:ext cx="721085" cy="451751"/>
          </a:xfrm>
          <a:prstGeom prst="rect">
            <a:avLst/>
          </a:prstGeom>
          <a:noFill/>
        </p:spPr>
        <p:txBody>
          <a:bodyPr wrap="none" lIns="81624" tIns="40811" rIns="81624" bIns="40811" rtlCol="0">
            <a:spAutoFit/>
          </a:bodyPr>
          <a:lstStyle/>
          <a:p>
            <a:pPr algn="ctr" defTabSz="816364" fontAlgn="base">
              <a:spcBef>
                <a:spcPct val="0"/>
              </a:spcBef>
              <a:spcAft>
                <a:spcPct val="0"/>
              </a:spcAft>
            </a:pPr>
            <a:r>
              <a:rPr lang="en-US" altLang="zh-CN" sz="1200" dirty="0">
                <a:solidFill>
                  <a:srgbClr val="000000"/>
                </a:solidFill>
                <a:latin typeface="微软雅黑" panose="020B0503020204020204" pitchFamily="34" charset="-122"/>
                <a:ea typeface="微软雅黑" panose="020B0503020204020204" pitchFamily="34" charset="-122"/>
              </a:rPr>
              <a:t>+1 </a:t>
            </a:r>
            <a:r>
              <a:rPr lang="zh-CN" altLang="en-US" sz="1200" dirty="0">
                <a:solidFill>
                  <a:srgbClr val="000000"/>
                </a:solidFill>
                <a:latin typeface="微软雅黑" panose="020B0503020204020204" pitchFamily="34" charset="-122"/>
                <a:ea typeface="微软雅黑" panose="020B0503020204020204" pitchFamily="34" charset="-122"/>
              </a:rPr>
              <a:t>直播</a:t>
            </a:r>
            <a:endParaRPr lang="en-US" altLang="zh-CN" sz="1200" dirty="0">
              <a:solidFill>
                <a:srgbClr val="000000"/>
              </a:solidFill>
              <a:latin typeface="微软雅黑" panose="020B0503020204020204" pitchFamily="34" charset="-122"/>
              <a:ea typeface="微软雅黑" panose="020B0503020204020204" pitchFamily="34" charset="-122"/>
            </a:endParaRPr>
          </a:p>
          <a:p>
            <a:pPr algn="ctr" defTabSz="816364" fontAlgn="base">
              <a:spcBef>
                <a:spcPct val="0"/>
              </a:spcBef>
              <a:spcAft>
                <a:spcPct val="0"/>
              </a:spcAft>
            </a:pPr>
            <a:r>
              <a:rPr lang="en-US" altLang="zh-CN" sz="1200" dirty="0">
                <a:solidFill>
                  <a:srgbClr val="000000"/>
                </a:solidFill>
                <a:latin typeface="微软雅黑" panose="020B0503020204020204" pitchFamily="34" charset="-122"/>
                <a:ea typeface="微软雅黑" panose="020B0503020204020204" pitchFamily="34" charset="-122"/>
              </a:rPr>
              <a:t>+1 </a:t>
            </a:r>
            <a:r>
              <a:rPr lang="zh-CN" altLang="en-US" sz="1200" dirty="0">
                <a:solidFill>
                  <a:srgbClr val="000000"/>
                </a:solidFill>
                <a:latin typeface="微软雅黑" panose="020B0503020204020204" pitchFamily="34" charset="-122"/>
                <a:ea typeface="微软雅黑" panose="020B0503020204020204" pitchFamily="34" charset="-122"/>
              </a:rPr>
              <a:t>录制</a:t>
            </a:r>
          </a:p>
        </p:txBody>
      </p:sp>
      <p:sp>
        <p:nvSpPr>
          <p:cNvPr id="155" name="TextBox 471"/>
          <p:cNvSpPr txBox="1"/>
          <p:nvPr/>
        </p:nvSpPr>
        <p:spPr>
          <a:xfrm>
            <a:off x="2582522" y="3159506"/>
            <a:ext cx="674597" cy="451751"/>
          </a:xfrm>
          <a:prstGeom prst="rect">
            <a:avLst/>
          </a:prstGeom>
          <a:noFill/>
        </p:spPr>
        <p:txBody>
          <a:bodyPr wrap="none" lIns="81624" tIns="40811" rIns="81624" bIns="40811" rtlCol="0">
            <a:spAutoFit/>
          </a:bodyPr>
          <a:lstStyle/>
          <a:p>
            <a:pPr algn="ctr" defTabSz="816364" fontAlgn="base">
              <a:spcBef>
                <a:spcPct val="0"/>
              </a:spcBef>
              <a:spcAft>
                <a:spcPct val="0"/>
              </a:spcAft>
            </a:pPr>
            <a:r>
              <a:rPr lang="en-US" altLang="zh-CN" sz="1200" dirty="0">
                <a:solidFill>
                  <a:srgbClr val="000000"/>
                </a:solidFill>
                <a:latin typeface="微软雅黑" panose="020B0503020204020204" pitchFamily="34" charset="-122"/>
                <a:ea typeface="微软雅黑" panose="020B0503020204020204" pitchFamily="34" charset="-122"/>
              </a:rPr>
              <a:t>-1 </a:t>
            </a:r>
            <a:r>
              <a:rPr lang="zh-CN" altLang="en-US" sz="1200" dirty="0">
                <a:solidFill>
                  <a:srgbClr val="000000"/>
                </a:solidFill>
                <a:latin typeface="微软雅黑" panose="020B0503020204020204" pitchFamily="34" charset="-122"/>
                <a:ea typeface="微软雅黑" panose="020B0503020204020204" pitchFamily="34" charset="-122"/>
              </a:rPr>
              <a:t>直播</a:t>
            </a:r>
            <a:endParaRPr lang="en-US" altLang="zh-CN" sz="1200" dirty="0">
              <a:solidFill>
                <a:srgbClr val="000000"/>
              </a:solidFill>
              <a:latin typeface="微软雅黑" panose="020B0503020204020204" pitchFamily="34" charset="-122"/>
              <a:ea typeface="微软雅黑" panose="020B0503020204020204" pitchFamily="34" charset="-122"/>
            </a:endParaRPr>
          </a:p>
          <a:p>
            <a:pPr algn="ctr" defTabSz="816364" fontAlgn="base">
              <a:spcBef>
                <a:spcPct val="0"/>
              </a:spcBef>
              <a:spcAft>
                <a:spcPct val="0"/>
              </a:spcAft>
            </a:pPr>
            <a:r>
              <a:rPr lang="en-US" altLang="zh-CN" sz="1200" dirty="0">
                <a:solidFill>
                  <a:srgbClr val="000000"/>
                </a:solidFill>
                <a:latin typeface="微软雅黑" panose="020B0503020204020204" pitchFamily="34" charset="-122"/>
                <a:ea typeface="微软雅黑" panose="020B0503020204020204" pitchFamily="34" charset="-122"/>
              </a:rPr>
              <a:t>-1 </a:t>
            </a:r>
            <a:r>
              <a:rPr lang="zh-CN" altLang="en-US" sz="1200" dirty="0">
                <a:solidFill>
                  <a:srgbClr val="000000"/>
                </a:solidFill>
                <a:latin typeface="微软雅黑" panose="020B0503020204020204" pitchFamily="34" charset="-122"/>
                <a:ea typeface="微软雅黑" panose="020B0503020204020204" pitchFamily="34" charset="-122"/>
              </a:rPr>
              <a:t>录制</a:t>
            </a:r>
          </a:p>
        </p:txBody>
      </p:sp>
      <p:sp>
        <p:nvSpPr>
          <p:cNvPr id="156" name="TextBox 471"/>
          <p:cNvSpPr txBox="1"/>
          <p:nvPr/>
        </p:nvSpPr>
        <p:spPr>
          <a:xfrm>
            <a:off x="2610642" y="2859420"/>
            <a:ext cx="780396" cy="267085"/>
          </a:xfrm>
          <a:prstGeom prst="rect">
            <a:avLst/>
          </a:prstGeom>
          <a:noFill/>
        </p:spPr>
        <p:txBody>
          <a:bodyPr wrap="none" lIns="81624" tIns="40811" rIns="81624" bIns="40811" rtlCol="0">
            <a:spAutoFit/>
          </a:bodyPr>
          <a:lstStyle/>
          <a:p>
            <a:pPr algn="ctr" defTabSz="816364" fontAlgn="base">
              <a:spcBef>
                <a:spcPct val="0"/>
              </a:spcBef>
              <a:spcAft>
                <a:spcPct val="0"/>
              </a:spcAft>
            </a:pPr>
            <a:r>
              <a:rPr lang="zh-CN" altLang="en-US" sz="1200" dirty="0">
                <a:solidFill>
                  <a:srgbClr val="000000"/>
                </a:solidFill>
                <a:latin typeface="微软雅黑" panose="020B0503020204020204" pitchFamily="34" charset="-122"/>
                <a:ea typeface="微软雅黑" panose="020B0503020204020204" pitchFamily="34" charset="-122"/>
              </a:rPr>
              <a:t>资源管理</a:t>
            </a:r>
          </a:p>
        </p:txBody>
      </p:sp>
      <p:sp>
        <p:nvSpPr>
          <p:cNvPr id="157" name="TextBox 471"/>
          <p:cNvSpPr txBox="1"/>
          <p:nvPr/>
        </p:nvSpPr>
        <p:spPr>
          <a:xfrm>
            <a:off x="4709734" y="2859420"/>
            <a:ext cx="780396" cy="267085"/>
          </a:xfrm>
          <a:prstGeom prst="rect">
            <a:avLst/>
          </a:prstGeom>
          <a:noFill/>
        </p:spPr>
        <p:txBody>
          <a:bodyPr wrap="none" lIns="81624" tIns="40811" rIns="81624" bIns="40811" rtlCol="0">
            <a:spAutoFit/>
          </a:bodyPr>
          <a:lstStyle/>
          <a:p>
            <a:pPr algn="ctr" defTabSz="816364" fontAlgn="base">
              <a:spcBef>
                <a:spcPct val="0"/>
              </a:spcBef>
              <a:spcAft>
                <a:spcPct val="0"/>
              </a:spcAft>
            </a:pPr>
            <a:r>
              <a:rPr lang="zh-CN" altLang="en-US" sz="1200" dirty="0">
                <a:solidFill>
                  <a:srgbClr val="000000"/>
                </a:solidFill>
                <a:latin typeface="微软雅黑" panose="020B0503020204020204" pitchFamily="34" charset="-122"/>
                <a:ea typeface="微软雅黑" panose="020B0503020204020204" pitchFamily="34" charset="-122"/>
              </a:rPr>
              <a:t>资源管理</a:t>
            </a:r>
          </a:p>
        </p:txBody>
      </p:sp>
      <p:cxnSp>
        <p:nvCxnSpPr>
          <p:cNvPr id="204" name="直接连接符 203"/>
          <p:cNvCxnSpPr/>
          <p:nvPr/>
        </p:nvCxnSpPr>
        <p:spPr bwMode="auto">
          <a:xfrm flipV="1">
            <a:off x="5677177" y="2716768"/>
            <a:ext cx="0" cy="1264503"/>
          </a:xfrm>
          <a:prstGeom prst="line">
            <a:avLst/>
          </a:prstGeom>
          <a:noFill/>
          <a:ln w="19050">
            <a:solidFill>
              <a:srgbClr val="0070C0"/>
            </a:solidFill>
            <a:prstDash val="dash"/>
            <a:headEnd type="none"/>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14" name="组合 213"/>
          <p:cNvGrpSpPr/>
          <p:nvPr/>
        </p:nvGrpSpPr>
        <p:grpSpPr>
          <a:xfrm>
            <a:off x="2305170" y="3990784"/>
            <a:ext cx="401837" cy="409906"/>
            <a:chOff x="5713412" y="3148013"/>
            <a:chExt cx="768350" cy="565183"/>
          </a:xfrm>
          <a:solidFill>
            <a:srgbClr val="15B0E8"/>
          </a:solidFill>
        </p:grpSpPr>
        <p:grpSp>
          <p:nvGrpSpPr>
            <p:cNvPr id="215" name="组合 214"/>
            <p:cNvGrpSpPr/>
            <p:nvPr/>
          </p:nvGrpSpPr>
          <p:grpSpPr>
            <a:xfrm>
              <a:off x="5902902" y="3345119"/>
              <a:ext cx="389369" cy="368077"/>
              <a:chOff x="5724526" y="3073401"/>
              <a:chExt cx="715962" cy="623887"/>
            </a:xfrm>
            <a:grpFill/>
          </p:grpSpPr>
          <p:sp>
            <p:nvSpPr>
              <p:cNvPr id="217" name="Freeform 38"/>
              <p:cNvSpPr>
                <a:spLocks/>
              </p:cNvSpPr>
              <p:nvPr/>
            </p:nvSpPr>
            <p:spPr bwMode="auto">
              <a:xfrm>
                <a:off x="5983288" y="3538538"/>
                <a:ext cx="198438" cy="158750"/>
              </a:xfrm>
              <a:custGeom>
                <a:avLst/>
                <a:gdLst>
                  <a:gd name="T0" fmla="*/ 41 w 45"/>
                  <a:gd name="T1" fmla="*/ 16 h 36"/>
                  <a:gd name="T2" fmla="*/ 27 w 45"/>
                  <a:gd name="T3" fmla="*/ 16 h 36"/>
                  <a:gd name="T4" fmla="*/ 27 w 45"/>
                  <a:gd name="T5" fmla="*/ 0 h 36"/>
                  <a:gd name="T6" fmla="*/ 18 w 45"/>
                  <a:gd name="T7" fmla="*/ 0 h 36"/>
                  <a:gd name="T8" fmla="*/ 18 w 45"/>
                  <a:gd name="T9" fmla="*/ 16 h 36"/>
                  <a:gd name="T10" fmla="*/ 4 w 45"/>
                  <a:gd name="T11" fmla="*/ 16 h 36"/>
                  <a:gd name="T12" fmla="*/ 0 w 45"/>
                  <a:gd name="T13" fmla="*/ 20 h 36"/>
                  <a:gd name="T14" fmla="*/ 0 w 45"/>
                  <a:gd name="T15" fmla="*/ 32 h 36"/>
                  <a:gd name="T16" fmla="*/ 4 w 45"/>
                  <a:gd name="T17" fmla="*/ 36 h 36"/>
                  <a:gd name="T18" fmla="*/ 41 w 45"/>
                  <a:gd name="T19" fmla="*/ 36 h 36"/>
                  <a:gd name="T20" fmla="*/ 45 w 45"/>
                  <a:gd name="T21" fmla="*/ 32 h 36"/>
                  <a:gd name="T22" fmla="*/ 45 w 45"/>
                  <a:gd name="T23" fmla="*/ 20 h 36"/>
                  <a:gd name="T24" fmla="*/ 41 w 45"/>
                  <a:gd name="T25" fmla="*/ 1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6">
                    <a:moveTo>
                      <a:pt x="41" y="16"/>
                    </a:moveTo>
                    <a:cubicBezTo>
                      <a:pt x="27" y="16"/>
                      <a:pt x="27" y="16"/>
                      <a:pt x="27" y="16"/>
                    </a:cubicBezTo>
                    <a:cubicBezTo>
                      <a:pt x="27" y="0"/>
                      <a:pt x="27" y="0"/>
                      <a:pt x="27" y="0"/>
                    </a:cubicBezTo>
                    <a:cubicBezTo>
                      <a:pt x="18" y="0"/>
                      <a:pt x="18" y="0"/>
                      <a:pt x="18" y="0"/>
                    </a:cubicBezTo>
                    <a:cubicBezTo>
                      <a:pt x="18" y="16"/>
                      <a:pt x="18" y="16"/>
                      <a:pt x="18" y="16"/>
                    </a:cubicBezTo>
                    <a:cubicBezTo>
                      <a:pt x="4" y="16"/>
                      <a:pt x="4" y="16"/>
                      <a:pt x="4" y="16"/>
                    </a:cubicBezTo>
                    <a:cubicBezTo>
                      <a:pt x="2" y="16"/>
                      <a:pt x="0" y="18"/>
                      <a:pt x="0" y="20"/>
                    </a:cubicBezTo>
                    <a:cubicBezTo>
                      <a:pt x="0" y="32"/>
                      <a:pt x="0" y="32"/>
                      <a:pt x="0" y="32"/>
                    </a:cubicBezTo>
                    <a:cubicBezTo>
                      <a:pt x="0" y="35"/>
                      <a:pt x="2" y="36"/>
                      <a:pt x="4" y="36"/>
                    </a:cubicBezTo>
                    <a:cubicBezTo>
                      <a:pt x="41" y="36"/>
                      <a:pt x="41" y="36"/>
                      <a:pt x="41" y="36"/>
                    </a:cubicBezTo>
                    <a:cubicBezTo>
                      <a:pt x="43" y="36"/>
                      <a:pt x="45" y="35"/>
                      <a:pt x="45" y="32"/>
                    </a:cubicBezTo>
                    <a:cubicBezTo>
                      <a:pt x="45" y="20"/>
                      <a:pt x="45" y="20"/>
                      <a:pt x="45" y="20"/>
                    </a:cubicBezTo>
                    <a:cubicBezTo>
                      <a:pt x="45" y="18"/>
                      <a:pt x="43" y="16"/>
                      <a:pt x="4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t">
                  <a:spcBef>
                    <a:spcPct val="0"/>
                  </a:spcBef>
                  <a:spcAft>
                    <a:spcPct val="0"/>
                  </a:spcAft>
                </a:pPr>
                <a:endParaRPr lang="zh-CN" altLang="en-US" sz="1400">
                  <a:solidFill>
                    <a:srgbClr val="000000"/>
                  </a:solidFill>
                  <a:latin typeface="Huawei Sans" panose="020C0503030203020204" pitchFamily="34" charset="0"/>
                  <a:ea typeface="方正兰亭黑简体" panose="02000000000000000000" pitchFamily="2" charset="-122"/>
                </a:endParaRPr>
              </a:p>
            </p:txBody>
          </p:sp>
          <p:sp>
            <p:nvSpPr>
              <p:cNvPr id="218" name="Freeform 39"/>
              <p:cNvSpPr>
                <a:spLocks/>
              </p:cNvSpPr>
              <p:nvPr/>
            </p:nvSpPr>
            <p:spPr bwMode="auto">
              <a:xfrm>
                <a:off x="5724526" y="3635376"/>
                <a:ext cx="228600" cy="39688"/>
              </a:xfrm>
              <a:custGeom>
                <a:avLst/>
                <a:gdLst>
                  <a:gd name="T0" fmla="*/ 0 w 52"/>
                  <a:gd name="T1" fmla="*/ 4 h 9"/>
                  <a:gd name="T2" fmla="*/ 4 w 52"/>
                  <a:gd name="T3" fmla="*/ 9 h 9"/>
                  <a:gd name="T4" fmla="*/ 52 w 52"/>
                  <a:gd name="T5" fmla="*/ 9 h 9"/>
                  <a:gd name="T6" fmla="*/ 52 w 52"/>
                  <a:gd name="T7" fmla="*/ 0 h 9"/>
                  <a:gd name="T8" fmla="*/ 4 w 52"/>
                  <a:gd name="T9" fmla="*/ 0 h 9"/>
                  <a:gd name="T10" fmla="*/ 0 w 52"/>
                  <a:gd name="T11" fmla="*/ 4 h 9"/>
                </a:gdLst>
                <a:ahLst/>
                <a:cxnLst>
                  <a:cxn ang="0">
                    <a:pos x="T0" y="T1"/>
                  </a:cxn>
                  <a:cxn ang="0">
                    <a:pos x="T2" y="T3"/>
                  </a:cxn>
                  <a:cxn ang="0">
                    <a:pos x="T4" y="T5"/>
                  </a:cxn>
                  <a:cxn ang="0">
                    <a:pos x="T6" y="T7"/>
                  </a:cxn>
                  <a:cxn ang="0">
                    <a:pos x="T8" y="T9"/>
                  </a:cxn>
                  <a:cxn ang="0">
                    <a:pos x="T10" y="T11"/>
                  </a:cxn>
                </a:cxnLst>
                <a:rect l="0" t="0" r="r" b="b"/>
                <a:pathLst>
                  <a:path w="52" h="9">
                    <a:moveTo>
                      <a:pt x="0" y="4"/>
                    </a:moveTo>
                    <a:cubicBezTo>
                      <a:pt x="0" y="7"/>
                      <a:pt x="2" y="9"/>
                      <a:pt x="4" y="9"/>
                    </a:cubicBezTo>
                    <a:cubicBezTo>
                      <a:pt x="52" y="9"/>
                      <a:pt x="52" y="9"/>
                      <a:pt x="52" y="9"/>
                    </a:cubicBezTo>
                    <a:cubicBezTo>
                      <a:pt x="52" y="0"/>
                      <a:pt x="52" y="0"/>
                      <a:pt x="52" y="0"/>
                    </a:cubicBezTo>
                    <a:cubicBezTo>
                      <a:pt x="4" y="0"/>
                      <a:pt x="4" y="0"/>
                      <a:pt x="4"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t">
                  <a:spcBef>
                    <a:spcPct val="0"/>
                  </a:spcBef>
                  <a:spcAft>
                    <a:spcPct val="0"/>
                  </a:spcAft>
                </a:pPr>
                <a:endParaRPr lang="zh-CN" altLang="en-US" sz="1400">
                  <a:solidFill>
                    <a:srgbClr val="000000"/>
                  </a:solidFill>
                  <a:latin typeface="Huawei Sans" panose="020C0503030203020204" pitchFamily="34" charset="0"/>
                  <a:ea typeface="方正兰亭黑简体" panose="02000000000000000000" pitchFamily="2" charset="-122"/>
                </a:endParaRPr>
              </a:p>
            </p:txBody>
          </p:sp>
          <p:sp>
            <p:nvSpPr>
              <p:cNvPr id="219" name="Freeform 40"/>
              <p:cNvSpPr>
                <a:spLocks/>
              </p:cNvSpPr>
              <p:nvPr/>
            </p:nvSpPr>
            <p:spPr bwMode="auto">
              <a:xfrm>
                <a:off x="6208713" y="3635376"/>
                <a:ext cx="231775" cy="39688"/>
              </a:xfrm>
              <a:custGeom>
                <a:avLst/>
                <a:gdLst>
                  <a:gd name="T0" fmla="*/ 48 w 53"/>
                  <a:gd name="T1" fmla="*/ 0 h 9"/>
                  <a:gd name="T2" fmla="*/ 0 w 53"/>
                  <a:gd name="T3" fmla="*/ 0 h 9"/>
                  <a:gd name="T4" fmla="*/ 0 w 53"/>
                  <a:gd name="T5" fmla="*/ 9 h 9"/>
                  <a:gd name="T6" fmla="*/ 48 w 53"/>
                  <a:gd name="T7" fmla="*/ 9 h 9"/>
                  <a:gd name="T8" fmla="*/ 53 w 53"/>
                  <a:gd name="T9" fmla="*/ 4 h 9"/>
                  <a:gd name="T10" fmla="*/ 48 w 53"/>
                  <a:gd name="T11" fmla="*/ 0 h 9"/>
                </a:gdLst>
                <a:ahLst/>
                <a:cxnLst>
                  <a:cxn ang="0">
                    <a:pos x="T0" y="T1"/>
                  </a:cxn>
                  <a:cxn ang="0">
                    <a:pos x="T2" y="T3"/>
                  </a:cxn>
                  <a:cxn ang="0">
                    <a:pos x="T4" y="T5"/>
                  </a:cxn>
                  <a:cxn ang="0">
                    <a:pos x="T6" y="T7"/>
                  </a:cxn>
                  <a:cxn ang="0">
                    <a:pos x="T8" y="T9"/>
                  </a:cxn>
                  <a:cxn ang="0">
                    <a:pos x="T10" y="T11"/>
                  </a:cxn>
                </a:cxnLst>
                <a:rect l="0" t="0" r="r" b="b"/>
                <a:pathLst>
                  <a:path w="53" h="9">
                    <a:moveTo>
                      <a:pt x="48" y="0"/>
                    </a:moveTo>
                    <a:cubicBezTo>
                      <a:pt x="0" y="0"/>
                      <a:pt x="0" y="0"/>
                      <a:pt x="0" y="0"/>
                    </a:cubicBezTo>
                    <a:cubicBezTo>
                      <a:pt x="0" y="9"/>
                      <a:pt x="0" y="9"/>
                      <a:pt x="0" y="9"/>
                    </a:cubicBezTo>
                    <a:cubicBezTo>
                      <a:pt x="48" y="9"/>
                      <a:pt x="48" y="9"/>
                      <a:pt x="48" y="9"/>
                    </a:cubicBezTo>
                    <a:cubicBezTo>
                      <a:pt x="51" y="9"/>
                      <a:pt x="53" y="7"/>
                      <a:pt x="53" y="4"/>
                    </a:cubicBezTo>
                    <a:cubicBezTo>
                      <a:pt x="53" y="2"/>
                      <a:pt x="51" y="0"/>
                      <a:pt x="4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t">
                  <a:spcBef>
                    <a:spcPct val="0"/>
                  </a:spcBef>
                  <a:spcAft>
                    <a:spcPct val="0"/>
                  </a:spcAft>
                </a:pPr>
                <a:endParaRPr lang="zh-CN" altLang="en-US" sz="1400">
                  <a:solidFill>
                    <a:srgbClr val="000000"/>
                  </a:solidFill>
                  <a:latin typeface="Huawei Sans" panose="020C0503030203020204" pitchFamily="34" charset="0"/>
                  <a:ea typeface="方正兰亭黑简体" panose="02000000000000000000" pitchFamily="2" charset="-122"/>
                </a:endParaRPr>
              </a:p>
            </p:txBody>
          </p:sp>
          <p:sp>
            <p:nvSpPr>
              <p:cNvPr id="220" name="Freeform 41"/>
              <p:cNvSpPr>
                <a:spLocks noEditPoints="1"/>
              </p:cNvSpPr>
              <p:nvPr/>
            </p:nvSpPr>
            <p:spPr bwMode="auto">
              <a:xfrm>
                <a:off x="5861051" y="3073401"/>
                <a:ext cx="439738" cy="442913"/>
              </a:xfrm>
              <a:custGeom>
                <a:avLst/>
                <a:gdLst>
                  <a:gd name="T0" fmla="*/ 94 w 100"/>
                  <a:gd name="T1" fmla="*/ 101 h 101"/>
                  <a:gd name="T2" fmla="*/ 100 w 100"/>
                  <a:gd name="T3" fmla="*/ 79 h 101"/>
                  <a:gd name="T4" fmla="*/ 93 w 100"/>
                  <a:gd name="T5" fmla="*/ 73 h 101"/>
                  <a:gd name="T6" fmla="*/ 94 w 100"/>
                  <a:gd name="T7" fmla="*/ 64 h 101"/>
                  <a:gd name="T8" fmla="*/ 100 w 100"/>
                  <a:gd name="T9" fmla="*/ 42 h 101"/>
                  <a:gd name="T10" fmla="*/ 93 w 100"/>
                  <a:gd name="T11" fmla="*/ 36 h 101"/>
                  <a:gd name="T12" fmla="*/ 94 w 100"/>
                  <a:gd name="T13" fmla="*/ 28 h 101"/>
                  <a:gd name="T14" fmla="*/ 100 w 100"/>
                  <a:gd name="T15" fmla="*/ 6 h 101"/>
                  <a:gd name="T16" fmla="*/ 7 w 100"/>
                  <a:gd name="T17" fmla="*/ 0 h 101"/>
                  <a:gd name="T18" fmla="*/ 0 w 100"/>
                  <a:gd name="T19" fmla="*/ 22 h 101"/>
                  <a:gd name="T20" fmla="*/ 8 w 100"/>
                  <a:gd name="T21" fmla="*/ 28 h 101"/>
                  <a:gd name="T22" fmla="*/ 7 w 100"/>
                  <a:gd name="T23" fmla="*/ 36 h 101"/>
                  <a:gd name="T24" fmla="*/ 0 w 100"/>
                  <a:gd name="T25" fmla="*/ 58 h 101"/>
                  <a:gd name="T26" fmla="*/ 8 w 100"/>
                  <a:gd name="T27" fmla="*/ 64 h 101"/>
                  <a:gd name="T28" fmla="*/ 7 w 100"/>
                  <a:gd name="T29" fmla="*/ 73 h 101"/>
                  <a:gd name="T30" fmla="*/ 0 w 100"/>
                  <a:gd name="T31" fmla="*/ 94 h 101"/>
                  <a:gd name="T32" fmla="*/ 34 w 100"/>
                  <a:gd name="T33" fmla="*/ 92 h 101"/>
                  <a:gd name="T34" fmla="*/ 23 w 100"/>
                  <a:gd name="T35" fmla="*/ 81 h 101"/>
                  <a:gd name="T36" fmla="*/ 34 w 100"/>
                  <a:gd name="T37" fmla="*/ 92 h 101"/>
                  <a:gd name="T38" fmla="*/ 38 w 100"/>
                  <a:gd name="T39" fmla="*/ 92 h 101"/>
                  <a:gd name="T40" fmla="*/ 48 w 100"/>
                  <a:gd name="T41" fmla="*/ 81 h 101"/>
                  <a:gd name="T42" fmla="*/ 89 w 100"/>
                  <a:gd name="T43" fmla="*/ 73 h 101"/>
                  <a:gd name="T44" fmla="*/ 13 w 100"/>
                  <a:gd name="T45" fmla="*/ 64 h 101"/>
                  <a:gd name="T46" fmla="*/ 89 w 100"/>
                  <a:gd name="T47" fmla="*/ 73 h 101"/>
                  <a:gd name="T48" fmla="*/ 23 w 100"/>
                  <a:gd name="T49" fmla="*/ 45 h 101"/>
                  <a:gd name="T50" fmla="*/ 34 w 100"/>
                  <a:gd name="T51" fmla="*/ 55 h 101"/>
                  <a:gd name="T52" fmla="*/ 38 w 100"/>
                  <a:gd name="T53" fmla="*/ 55 h 101"/>
                  <a:gd name="T54" fmla="*/ 48 w 100"/>
                  <a:gd name="T55" fmla="*/ 45 h 101"/>
                  <a:gd name="T56" fmla="*/ 38 w 100"/>
                  <a:gd name="T57" fmla="*/ 55 h 101"/>
                  <a:gd name="T58" fmla="*/ 13 w 100"/>
                  <a:gd name="T59" fmla="*/ 36 h 101"/>
                  <a:gd name="T60" fmla="*/ 89 w 100"/>
                  <a:gd name="T61" fmla="*/ 28 h 101"/>
                  <a:gd name="T62" fmla="*/ 38 w 100"/>
                  <a:gd name="T63" fmla="*/ 9 h 101"/>
                  <a:gd name="T64" fmla="*/ 48 w 100"/>
                  <a:gd name="T65" fmla="*/ 19 h 101"/>
                  <a:gd name="T66" fmla="*/ 38 w 100"/>
                  <a:gd name="T67" fmla="*/ 9 h 101"/>
                  <a:gd name="T68" fmla="*/ 34 w 100"/>
                  <a:gd name="T69" fmla="*/ 9 h 101"/>
                  <a:gd name="T70" fmla="*/ 23 w 100"/>
                  <a:gd name="T71" fmla="*/ 19 h 101"/>
                  <a:gd name="T72" fmla="*/ 8 w 100"/>
                  <a:gd name="T73" fmla="*/ 19 h 101"/>
                  <a:gd name="T74" fmla="*/ 19 w 100"/>
                  <a:gd name="T75" fmla="*/ 9 h 101"/>
                  <a:gd name="T76" fmla="*/ 8 w 100"/>
                  <a:gd name="T77" fmla="*/ 19 h 101"/>
                  <a:gd name="T78" fmla="*/ 8 w 100"/>
                  <a:gd name="T79" fmla="*/ 45 h 101"/>
                  <a:gd name="T80" fmla="*/ 19 w 100"/>
                  <a:gd name="T81" fmla="*/ 55 h 101"/>
                  <a:gd name="T82" fmla="*/ 8 w 100"/>
                  <a:gd name="T83" fmla="*/ 81 h 101"/>
                  <a:gd name="T84" fmla="*/ 19 w 100"/>
                  <a:gd name="T85" fmla="*/ 92 h 101"/>
                  <a:gd name="T86" fmla="*/ 8 w 100"/>
                  <a:gd name="T87" fmla="*/ 8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0" h="101">
                    <a:moveTo>
                      <a:pt x="7" y="101"/>
                    </a:moveTo>
                    <a:cubicBezTo>
                      <a:pt x="94" y="101"/>
                      <a:pt x="94" y="101"/>
                      <a:pt x="94" y="101"/>
                    </a:cubicBezTo>
                    <a:cubicBezTo>
                      <a:pt x="98" y="101"/>
                      <a:pt x="100" y="98"/>
                      <a:pt x="100" y="94"/>
                    </a:cubicBezTo>
                    <a:cubicBezTo>
                      <a:pt x="100" y="79"/>
                      <a:pt x="100" y="79"/>
                      <a:pt x="100" y="79"/>
                    </a:cubicBezTo>
                    <a:cubicBezTo>
                      <a:pt x="100" y="75"/>
                      <a:pt x="98" y="73"/>
                      <a:pt x="94" y="73"/>
                    </a:cubicBezTo>
                    <a:cubicBezTo>
                      <a:pt x="93" y="73"/>
                      <a:pt x="93" y="73"/>
                      <a:pt x="93" y="73"/>
                    </a:cubicBezTo>
                    <a:cubicBezTo>
                      <a:pt x="93" y="64"/>
                      <a:pt x="93" y="64"/>
                      <a:pt x="93" y="64"/>
                    </a:cubicBezTo>
                    <a:cubicBezTo>
                      <a:pt x="94" y="64"/>
                      <a:pt x="94" y="64"/>
                      <a:pt x="94" y="64"/>
                    </a:cubicBezTo>
                    <a:cubicBezTo>
                      <a:pt x="98" y="64"/>
                      <a:pt x="100" y="61"/>
                      <a:pt x="100" y="58"/>
                    </a:cubicBezTo>
                    <a:cubicBezTo>
                      <a:pt x="100" y="42"/>
                      <a:pt x="100" y="42"/>
                      <a:pt x="100" y="42"/>
                    </a:cubicBezTo>
                    <a:cubicBezTo>
                      <a:pt x="100" y="39"/>
                      <a:pt x="98" y="36"/>
                      <a:pt x="94" y="36"/>
                    </a:cubicBezTo>
                    <a:cubicBezTo>
                      <a:pt x="93" y="36"/>
                      <a:pt x="93" y="36"/>
                      <a:pt x="93" y="36"/>
                    </a:cubicBezTo>
                    <a:cubicBezTo>
                      <a:pt x="93" y="28"/>
                      <a:pt x="93" y="28"/>
                      <a:pt x="93" y="28"/>
                    </a:cubicBezTo>
                    <a:cubicBezTo>
                      <a:pt x="94" y="28"/>
                      <a:pt x="94" y="28"/>
                      <a:pt x="94" y="28"/>
                    </a:cubicBezTo>
                    <a:cubicBezTo>
                      <a:pt x="98" y="28"/>
                      <a:pt x="100" y="25"/>
                      <a:pt x="100" y="22"/>
                    </a:cubicBezTo>
                    <a:cubicBezTo>
                      <a:pt x="100" y="6"/>
                      <a:pt x="100" y="6"/>
                      <a:pt x="100" y="6"/>
                    </a:cubicBezTo>
                    <a:cubicBezTo>
                      <a:pt x="100" y="2"/>
                      <a:pt x="98" y="0"/>
                      <a:pt x="94" y="0"/>
                    </a:cubicBezTo>
                    <a:cubicBezTo>
                      <a:pt x="7" y="0"/>
                      <a:pt x="7" y="0"/>
                      <a:pt x="7" y="0"/>
                    </a:cubicBezTo>
                    <a:cubicBezTo>
                      <a:pt x="3" y="0"/>
                      <a:pt x="0" y="2"/>
                      <a:pt x="0" y="6"/>
                    </a:cubicBezTo>
                    <a:cubicBezTo>
                      <a:pt x="0" y="22"/>
                      <a:pt x="0" y="22"/>
                      <a:pt x="0" y="22"/>
                    </a:cubicBezTo>
                    <a:cubicBezTo>
                      <a:pt x="0" y="25"/>
                      <a:pt x="3" y="28"/>
                      <a:pt x="7" y="28"/>
                    </a:cubicBezTo>
                    <a:cubicBezTo>
                      <a:pt x="8" y="28"/>
                      <a:pt x="8" y="28"/>
                      <a:pt x="8" y="28"/>
                    </a:cubicBezTo>
                    <a:cubicBezTo>
                      <a:pt x="8" y="36"/>
                      <a:pt x="8" y="36"/>
                      <a:pt x="8" y="36"/>
                    </a:cubicBezTo>
                    <a:cubicBezTo>
                      <a:pt x="7" y="36"/>
                      <a:pt x="7" y="36"/>
                      <a:pt x="7" y="36"/>
                    </a:cubicBezTo>
                    <a:cubicBezTo>
                      <a:pt x="3" y="36"/>
                      <a:pt x="0" y="39"/>
                      <a:pt x="0" y="42"/>
                    </a:cubicBezTo>
                    <a:cubicBezTo>
                      <a:pt x="0" y="58"/>
                      <a:pt x="0" y="58"/>
                      <a:pt x="0" y="58"/>
                    </a:cubicBezTo>
                    <a:cubicBezTo>
                      <a:pt x="0" y="61"/>
                      <a:pt x="3" y="64"/>
                      <a:pt x="7" y="64"/>
                    </a:cubicBezTo>
                    <a:cubicBezTo>
                      <a:pt x="8" y="64"/>
                      <a:pt x="8" y="64"/>
                      <a:pt x="8" y="64"/>
                    </a:cubicBezTo>
                    <a:cubicBezTo>
                      <a:pt x="8" y="73"/>
                      <a:pt x="8" y="73"/>
                      <a:pt x="8" y="73"/>
                    </a:cubicBezTo>
                    <a:cubicBezTo>
                      <a:pt x="7" y="73"/>
                      <a:pt x="7" y="73"/>
                      <a:pt x="7" y="73"/>
                    </a:cubicBezTo>
                    <a:cubicBezTo>
                      <a:pt x="3" y="73"/>
                      <a:pt x="0" y="75"/>
                      <a:pt x="0" y="79"/>
                    </a:cubicBezTo>
                    <a:cubicBezTo>
                      <a:pt x="0" y="94"/>
                      <a:pt x="0" y="94"/>
                      <a:pt x="0" y="94"/>
                    </a:cubicBezTo>
                    <a:cubicBezTo>
                      <a:pt x="0" y="98"/>
                      <a:pt x="3" y="101"/>
                      <a:pt x="7" y="101"/>
                    </a:cubicBezTo>
                    <a:close/>
                    <a:moveTo>
                      <a:pt x="34" y="92"/>
                    </a:moveTo>
                    <a:cubicBezTo>
                      <a:pt x="23" y="92"/>
                      <a:pt x="23" y="92"/>
                      <a:pt x="23" y="92"/>
                    </a:cubicBezTo>
                    <a:cubicBezTo>
                      <a:pt x="23" y="81"/>
                      <a:pt x="23" y="81"/>
                      <a:pt x="23" y="81"/>
                    </a:cubicBezTo>
                    <a:cubicBezTo>
                      <a:pt x="34" y="81"/>
                      <a:pt x="34" y="81"/>
                      <a:pt x="34" y="81"/>
                    </a:cubicBezTo>
                    <a:lnTo>
                      <a:pt x="34" y="92"/>
                    </a:lnTo>
                    <a:close/>
                    <a:moveTo>
                      <a:pt x="48" y="92"/>
                    </a:moveTo>
                    <a:cubicBezTo>
                      <a:pt x="38" y="92"/>
                      <a:pt x="38" y="92"/>
                      <a:pt x="38" y="92"/>
                    </a:cubicBezTo>
                    <a:cubicBezTo>
                      <a:pt x="38" y="81"/>
                      <a:pt x="38" y="81"/>
                      <a:pt x="38" y="81"/>
                    </a:cubicBezTo>
                    <a:cubicBezTo>
                      <a:pt x="48" y="81"/>
                      <a:pt x="48" y="81"/>
                      <a:pt x="48" y="81"/>
                    </a:cubicBezTo>
                    <a:lnTo>
                      <a:pt x="48" y="92"/>
                    </a:lnTo>
                    <a:close/>
                    <a:moveTo>
                      <a:pt x="89" y="73"/>
                    </a:moveTo>
                    <a:cubicBezTo>
                      <a:pt x="13" y="73"/>
                      <a:pt x="13" y="73"/>
                      <a:pt x="13" y="73"/>
                    </a:cubicBezTo>
                    <a:cubicBezTo>
                      <a:pt x="13" y="64"/>
                      <a:pt x="13" y="64"/>
                      <a:pt x="13" y="64"/>
                    </a:cubicBezTo>
                    <a:cubicBezTo>
                      <a:pt x="89" y="64"/>
                      <a:pt x="89" y="64"/>
                      <a:pt x="89" y="64"/>
                    </a:cubicBezTo>
                    <a:lnTo>
                      <a:pt x="89" y="73"/>
                    </a:lnTo>
                    <a:close/>
                    <a:moveTo>
                      <a:pt x="23" y="55"/>
                    </a:moveTo>
                    <a:cubicBezTo>
                      <a:pt x="23" y="45"/>
                      <a:pt x="23" y="45"/>
                      <a:pt x="23" y="45"/>
                    </a:cubicBezTo>
                    <a:cubicBezTo>
                      <a:pt x="34" y="45"/>
                      <a:pt x="34" y="45"/>
                      <a:pt x="34" y="45"/>
                    </a:cubicBezTo>
                    <a:cubicBezTo>
                      <a:pt x="34" y="55"/>
                      <a:pt x="34" y="55"/>
                      <a:pt x="34" y="55"/>
                    </a:cubicBezTo>
                    <a:lnTo>
                      <a:pt x="23" y="55"/>
                    </a:lnTo>
                    <a:close/>
                    <a:moveTo>
                      <a:pt x="38" y="55"/>
                    </a:moveTo>
                    <a:cubicBezTo>
                      <a:pt x="38" y="45"/>
                      <a:pt x="38" y="45"/>
                      <a:pt x="38" y="45"/>
                    </a:cubicBezTo>
                    <a:cubicBezTo>
                      <a:pt x="48" y="45"/>
                      <a:pt x="48" y="45"/>
                      <a:pt x="48" y="45"/>
                    </a:cubicBezTo>
                    <a:cubicBezTo>
                      <a:pt x="48" y="55"/>
                      <a:pt x="48" y="55"/>
                      <a:pt x="48" y="55"/>
                    </a:cubicBezTo>
                    <a:lnTo>
                      <a:pt x="38" y="55"/>
                    </a:lnTo>
                    <a:close/>
                    <a:moveTo>
                      <a:pt x="89" y="36"/>
                    </a:moveTo>
                    <a:cubicBezTo>
                      <a:pt x="13" y="36"/>
                      <a:pt x="13" y="36"/>
                      <a:pt x="13" y="36"/>
                    </a:cubicBezTo>
                    <a:cubicBezTo>
                      <a:pt x="13" y="28"/>
                      <a:pt x="13" y="28"/>
                      <a:pt x="13" y="28"/>
                    </a:cubicBezTo>
                    <a:cubicBezTo>
                      <a:pt x="89" y="28"/>
                      <a:pt x="89" y="28"/>
                      <a:pt x="89" y="28"/>
                    </a:cubicBezTo>
                    <a:lnTo>
                      <a:pt x="89" y="36"/>
                    </a:lnTo>
                    <a:close/>
                    <a:moveTo>
                      <a:pt x="38" y="9"/>
                    </a:moveTo>
                    <a:cubicBezTo>
                      <a:pt x="48" y="9"/>
                      <a:pt x="48" y="9"/>
                      <a:pt x="48" y="9"/>
                    </a:cubicBezTo>
                    <a:cubicBezTo>
                      <a:pt x="48" y="19"/>
                      <a:pt x="48" y="19"/>
                      <a:pt x="48" y="19"/>
                    </a:cubicBezTo>
                    <a:cubicBezTo>
                      <a:pt x="38" y="19"/>
                      <a:pt x="38" y="19"/>
                      <a:pt x="38" y="19"/>
                    </a:cubicBezTo>
                    <a:lnTo>
                      <a:pt x="38" y="9"/>
                    </a:lnTo>
                    <a:close/>
                    <a:moveTo>
                      <a:pt x="23" y="9"/>
                    </a:moveTo>
                    <a:cubicBezTo>
                      <a:pt x="34" y="9"/>
                      <a:pt x="34" y="9"/>
                      <a:pt x="34" y="9"/>
                    </a:cubicBezTo>
                    <a:cubicBezTo>
                      <a:pt x="34" y="19"/>
                      <a:pt x="34" y="19"/>
                      <a:pt x="34" y="19"/>
                    </a:cubicBezTo>
                    <a:cubicBezTo>
                      <a:pt x="23" y="19"/>
                      <a:pt x="23" y="19"/>
                      <a:pt x="23" y="19"/>
                    </a:cubicBezTo>
                    <a:lnTo>
                      <a:pt x="23" y="9"/>
                    </a:lnTo>
                    <a:close/>
                    <a:moveTo>
                      <a:pt x="8" y="19"/>
                    </a:moveTo>
                    <a:cubicBezTo>
                      <a:pt x="8" y="9"/>
                      <a:pt x="8" y="9"/>
                      <a:pt x="8" y="9"/>
                    </a:cubicBezTo>
                    <a:cubicBezTo>
                      <a:pt x="19" y="9"/>
                      <a:pt x="19" y="9"/>
                      <a:pt x="19" y="9"/>
                    </a:cubicBezTo>
                    <a:cubicBezTo>
                      <a:pt x="19" y="19"/>
                      <a:pt x="19" y="19"/>
                      <a:pt x="19" y="19"/>
                    </a:cubicBezTo>
                    <a:lnTo>
                      <a:pt x="8" y="19"/>
                    </a:lnTo>
                    <a:close/>
                    <a:moveTo>
                      <a:pt x="8" y="55"/>
                    </a:moveTo>
                    <a:cubicBezTo>
                      <a:pt x="8" y="45"/>
                      <a:pt x="8" y="45"/>
                      <a:pt x="8" y="45"/>
                    </a:cubicBezTo>
                    <a:cubicBezTo>
                      <a:pt x="19" y="45"/>
                      <a:pt x="19" y="45"/>
                      <a:pt x="19" y="45"/>
                    </a:cubicBezTo>
                    <a:cubicBezTo>
                      <a:pt x="19" y="55"/>
                      <a:pt x="19" y="55"/>
                      <a:pt x="19" y="55"/>
                    </a:cubicBezTo>
                    <a:lnTo>
                      <a:pt x="8" y="55"/>
                    </a:lnTo>
                    <a:close/>
                    <a:moveTo>
                      <a:pt x="8" y="81"/>
                    </a:moveTo>
                    <a:cubicBezTo>
                      <a:pt x="19" y="81"/>
                      <a:pt x="19" y="81"/>
                      <a:pt x="19" y="81"/>
                    </a:cubicBezTo>
                    <a:cubicBezTo>
                      <a:pt x="19" y="92"/>
                      <a:pt x="19" y="92"/>
                      <a:pt x="19" y="92"/>
                    </a:cubicBezTo>
                    <a:cubicBezTo>
                      <a:pt x="8" y="92"/>
                      <a:pt x="8" y="92"/>
                      <a:pt x="8" y="92"/>
                    </a:cubicBezTo>
                    <a:lnTo>
                      <a:pt x="8"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t">
                  <a:spcBef>
                    <a:spcPct val="0"/>
                  </a:spcBef>
                  <a:spcAft>
                    <a:spcPct val="0"/>
                  </a:spcAft>
                </a:pPr>
                <a:endParaRPr lang="zh-CN" altLang="en-US" sz="1400">
                  <a:solidFill>
                    <a:srgbClr val="000000"/>
                  </a:solidFill>
                  <a:latin typeface="Huawei Sans" panose="020C0503030203020204" pitchFamily="34" charset="0"/>
                  <a:ea typeface="方正兰亭黑简体" panose="02000000000000000000" pitchFamily="2" charset="-122"/>
                </a:endParaRPr>
              </a:p>
            </p:txBody>
          </p:sp>
        </p:grpSp>
        <p:sp>
          <p:nvSpPr>
            <p:cNvPr id="216" name="Freeform 63"/>
            <p:cNvSpPr>
              <a:spLocks/>
            </p:cNvSpPr>
            <p:nvPr/>
          </p:nvSpPr>
          <p:spPr bwMode="auto">
            <a:xfrm>
              <a:off x="5713412" y="3148013"/>
              <a:ext cx="768350" cy="427038"/>
            </a:xfrm>
            <a:custGeom>
              <a:avLst/>
              <a:gdLst>
                <a:gd name="T0" fmla="*/ 158 w 175"/>
                <a:gd name="T1" fmla="*/ 52 h 97"/>
                <a:gd name="T2" fmla="*/ 158 w 175"/>
                <a:gd name="T3" fmla="*/ 51 h 97"/>
                <a:gd name="T4" fmla="*/ 131 w 175"/>
                <a:gd name="T5" fmla="*/ 24 h 97"/>
                <a:gd name="T6" fmla="*/ 123 w 175"/>
                <a:gd name="T7" fmla="*/ 25 h 97"/>
                <a:gd name="T8" fmla="*/ 90 w 175"/>
                <a:gd name="T9" fmla="*/ 0 h 97"/>
                <a:gd name="T10" fmla="*/ 57 w 175"/>
                <a:gd name="T11" fmla="*/ 23 h 97"/>
                <a:gd name="T12" fmla="*/ 48 w 175"/>
                <a:gd name="T13" fmla="*/ 22 h 97"/>
                <a:gd name="T14" fmla="*/ 24 w 175"/>
                <a:gd name="T15" fmla="*/ 43 h 97"/>
                <a:gd name="T16" fmla="*/ 0 w 175"/>
                <a:gd name="T17" fmla="*/ 70 h 97"/>
                <a:gd name="T18" fmla="*/ 27 w 175"/>
                <a:gd name="T19" fmla="*/ 97 h 97"/>
                <a:gd name="T20" fmla="*/ 52 w 175"/>
                <a:gd name="T21" fmla="*/ 97 h 97"/>
                <a:gd name="T22" fmla="*/ 52 w 175"/>
                <a:gd name="T23" fmla="*/ 47 h 97"/>
                <a:gd name="T24" fmla="*/ 63 w 175"/>
                <a:gd name="T25" fmla="*/ 37 h 97"/>
                <a:gd name="T26" fmla="*/ 116 w 175"/>
                <a:gd name="T27" fmla="*/ 37 h 97"/>
                <a:gd name="T28" fmla="*/ 126 w 175"/>
                <a:gd name="T29" fmla="*/ 47 h 97"/>
                <a:gd name="T30" fmla="*/ 126 w 175"/>
                <a:gd name="T31" fmla="*/ 97 h 97"/>
                <a:gd name="T32" fmla="*/ 152 w 175"/>
                <a:gd name="T33" fmla="*/ 97 h 97"/>
                <a:gd name="T34" fmla="*/ 175 w 175"/>
                <a:gd name="T35" fmla="*/ 74 h 97"/>
                <a:gd name="T36" fmla="*/ 158 w 175"/>
                <a:gd name="T37" fmla="*/ 5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 h="97">
                  <a:moveTo>
                    <a:pt x="158" y="52"/>
                  </a:moveTo>
                  <a:cubicBezTo>
                    <a:pt x="158" y="52"/>
                    <a:pt x="158" y="51"/>
                    <a:pt x="158" y="51"/>
                  </a:cubicBezTo>
                  <a:cubicBezTo>
                    <a:pt x="158" y="36"/>
                    <a:pt x="146" y="24"/>
                    <a:pt x="131" y="24"/>
                  </a:cubicBezTo>
                  <a:cubicBezTo>
                    <a:pt x="128" y="24"/>
                    <a:pt x="125" y="24"/>
                    <a:pt x="123" y="25"/>
                  </a:cubicBezTo>
                  <a:cubicBezTo>
                    <a:pt x="119" y="11"/>
                    <a:pt x="105" y="0"/>
                    <a:pt x="90" y="0"/>
                  </a:cubicBezTo>
                  <a:cubicBezTo>
                    <a:pt x="74" y="0"/>
                    <a:pt x="62" y="10"/>
                    <a:pt x="57" y="23"/>
                  </a:cubicBezTo>
                  <a:cubicBezTo>
                    <a:pt x="54" y="22"/>
                    <a:pt x="51" y="22"/>
                    <a:pt x="48" y="22"/>
                  </a:cubicBezTo>
                  <a:cubicBezTo>
                    <a:pt x="36" y="22"/>
                    <a:pt x="25" y="31"/>
                    <a:pt x="24" y="43"/>
                  </a:cubicBezTo>
                  <a:cubicBezTo>
                    <a:pt x="10" y="45"/>
                    <a:pt x="0" y="56"/>
                    <a:pt x="0" y="70"/>
                  </a:cubicBezTo>
                  <a:cubicBezTo>
                    <a:pt x="0" y="85"/>
                    <a:pt x="12" y="97"/>
                    <a:pt x="27" y="97"/>
                  </a:cubicBezTo>
                  <a:cubicBezTo>
                    <a:pt x="28" y="97"/>
                    <a:pt x="38" y="97"/>
                    <a:pt x="52" y="97"/>
                  </a:cubicBezTo>
                  <a:cubicBezTo>
                    <a:pt x="52" y="47"/>
                    <a:pt x="52" y="47"/>
                    <a:pt x="52" y="47"/>
                  </a:cubicBezTo>
                  <a:cubicBezTo>
                    <a:pt x="52" y="41"/>
                    <a:pt x="57" y="37"/>
                    <a:pt x="63" y="37"/>
                  </a:cubicBezTo>
                  <a:cubicBezTo>
                    <a:pt x="116" y="37"/>
                    <a:pt x="116" y="37"/>
                    <a:pt x="116" y="37"/>
                  </a:cubicBezTo>
                  <a:cubicBezTo>
                    <a:pt x="122" y="37"/>
                    <a:pt x="126" y="41"/>
                    <a:pt x="126" y="47"/>
                  </a:cubicBezTo>
                  <a:cubicBezTo>
                    <a:pt x="126" y="97"/>
                    <a:pt x="126" y="97"/>
                    <a:pt x="126" y="97"/>
                  </a:cubicBezTo>
                  <a:cubicBezTo>
                    <a:pt x="141" y="97"/>
                    <a:pt x="152" y="97"/>
                    <a:pt x="152" y="97"/>
                  </a:cubicBezTo>
                  <a:cubicBezTo>
                    <a:pt x="165" y="97"/>
                    <a:pt x="175" y="86"/>
                    <a:pt x="175" y="74"/>
                  </a:cubicBezTo>
                  <a:cubicBezTo>
                    <a:pt x="175" y="63"/>
                    <a:pt x="168" y="54"/>
                    <a:pt x="158" y="52"/>
                  </a:cubicBezTo>
                  <a:close/>
                </a:path>
              </a:pathLst>
            </a:custGeom>
            <a:grpFill/>
            <a:ln>
              <a:noFill/>
            </a:ln>
          </p:spPr>
          <p:txBody>
            <a:bodyPr vert="horz" wrap="square" lIns="68562" tIns="34281" rIns="68562" bIns="3428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t">
                <a:spcBef>
                  <a:spcPct val="0"/>
                </a:spcBef>
                <a:spcAft>
                  <a:spcPct val="0"/>
                </a:spcAft>
              </a:pPr>
              <a:endParaRPr lang="zh-CN" altLang="en-US" sz="1400">
                <a:solidFill>
                  <a:srgbClr val="000000"/>
                </a:solidFill>
                <a:latin typeface="Huawei Sans" panose="020C0503030203020204" pitchFamily="34" charset="0"/>
                <a:ea typeface="方正兰亭黑简体" panose="02000000000000000000" pitchFamily="2" charset="-122"/>
              </a:endParaRPr>
            </a:p>
          </p:txBody>
        </p:sp>
      </p:grpSp>
      <p:sp>
        <p:nvSpPr>
          <p:cNvPr id="227" name="椭圆 226"/>
          <p:cNvSpPr/>
          <p:nvPr/>
        </p:nvSpPr>
        <p:spPr>
          <a:xfrm>
            <a:off x="4428404" y="3981271"/>
            <a:ext cx="2490322" cy="1988336"/>
          </a:xfrm>
          <a:prstGeom prst="ellipse">
            <a:avLst/>
          </a:prstGeom>
          <a:gradFill flip="none" rotWithShape="1">
            <a:gsLst>
              <a:gs pos="0">
                <a:srgbClr val="00B0F0">
                  <a:alpha val="24000"/>
                </a:srgbClr>
              </a:gs>
              <a:gs pos="21000">
                <a:srgbClr val="00B0F0">
                  <a:alpha val="20000"/>
                </a:srgbClr>
              </a:gs>
              <a:gs pos="44000">
                <a:srgbClr val="00B0F0">
                  <a:alpha val="18000"/>
                </a:srgbClr>
              </a:gs>
              <a:gs pos="100000">
                <a:srgbClr val="1F3267">
                  <a:alpha val="14000"/>
                </a:srgbClr>
              </a:gs>
            </a:gsLst>
            <a:lin ang="2700000" scaled="1"/>
            <a:tileRect/>
          </a:gradFill>
          <a:ln w="3175" cap="flat" cmpd="sng" algn="ctr">
            <a:solidFill>
              <a:srgbClr val="6DA6D9"/>
            </a:solidFill>
            <a:prstDash val="solid"/>
            <a:round/>
            <a:headEnd type="none" w="med" len="med"/>
            <a:tailEnd type="none" w="med" len="med"/>
          </a:ln>
          <a:effectLst/>
          <a:scene3d>
            <a:camera prst="orthographicFront"/>
            <a:lightRig rig="flat" dir="t"/>
          </a:scene3d>
        </p:spPr>
        <p:txBody>
          <a:bodyPr rtlCol="0" anchor="ctr"/>
          <a:lstStyle/>
          <a:p>
            <a:pPr indent="-179972" algn="ctr" defTabSz="502558" fontAlgn="base">
              <a:lnSpc>
                <a:spcPts val="2799"/>
              </a:lnSpc>
              <a:spcBef>
                <a:spcPct val="0"/>
              </a:spcBef>
              <a:spcAft>
                <a:spcPct val="0"/>
              </a:spcAft>
              <a:buClr>
                <a:srgbClr val="CC9900"/>
              </a:buClr>
              <a:buFont typeface="Arial" pitchFamily="34" charset="0"/>
              <a:buChar char="•"/>
            </a:pPr>
            <a:endParaRPr lang="zh-CN" altLang="en-US" sz="1000" dirty="0">
              <a:solidFill>
                <a:srgbClr val="000000"/>
              </a:solidFill>
              <a:latin typeface="Huawei Sans" panose="020C0503030203020204" pitchFamily="34" charset="0"/>
              <a:ea typeface="方正兰亭黑简体" panose="02000000000000000000" pitchFamily="2" charset="-122"/>
              <a:sym typeface="Arial" pitchFamily="34" charset="0"/>
            </a:endParaRPr>
          </a:p>
        </p:txBody>
      </p:sp>
      <p:grpSp>
        <p:nvGrpSpPr>
          <p:cNvPr id="228" name="组合 491"/>
          <p:cNvGrpSpPr>
            <a:grpSpLocks/>
          </p:cNvGrpSpPr>
          <p:nvPr/>
        </p:nvGrpSpPr>
        <p:grpSpPr bwMode="auto">
          <a:xfrm>
            <a:off x="5023162" y="5217853"/>
            <a:ext cx="459462" cy="371378"/>
            <a:chOff x="742707" y="4745492"/>
            <a:chExt cx="987426" cy="812800"/>
          </a:xfrm>
        </p:grpSpPr>
        <p:sp>
          <p:nvSpPr>
            <p:cNvPr id="229" name="Freeform 1139"/>
            <p:cNvSpPr>
              <a:spLocks/>
            </p:cNvSpPr>
            <p:nvPr/>
          </p:nvSpPr>
          <p:spPr bwMode="auto">
            <a:xfrm>
              <a:off x="742707" y="4745492"/>
              <a:ext cx="987426" cy="812800"/>
            </a:xfrm>
            <a:custGeom>
              <a:avLst/>
              <a:gdLst>
                <a:gd name="T0" fmla="*/ 2147483646 w 263"/>
                <a:gd name="T1" fmla="*/ 2147483646 h 217"/>
                <a:gd name="T2" fmla="*/ 2147483646 w 263"/>
                <a:gd name="T3" fmla="*/ 2147483646 h 217"/>
                <a:gd name="T4" fmla="*/ 2147483646 w 263"/>
                <a:gd name="T5" fmla="*/ 2147483646 h 217"/>
                <a:gd name="T6" fmla="*/ 0 w 263"/>
                <a:gd name="T7" fmla="*/ 2147483646 h 217"/>
                <a:gd name="T8" fmla="*/ 0 w 263"/>
                <a:gd name="T9" fmla="*/ 2147483646 h 217"/>
                <a:gd name="T10" fmla="*/ 2147483646 w 263"/>
                <a:gd name="T11" fmla="*/ 0 h 217"/>
                <a:gd name="T12" fmla="*/ 2147483646 w 263"/>
                <a:gd name="T13" fmla="*/ 0 h 217"/>
                <a:gd name="T14" fmla="*/ 2147483646 w 263"/>
                <a:gd name="T15" fmla="*/ 2147483646 h 217"/>
                <a:gd name="T16" fmla="*/ 2147483646 w 263"/>
                <a:gd name="T17" fmla="*/ 2147483646 h 2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3" h="217">
                  <a:moveTo>
                    <a:pt x="263" y="195"/>
                  </a:moveTo>
                  <a:cubicBezTo>
                    <a:pt x="263" y="207"/>
                    <a:pt x="253" y="217"/>
                    <a:pt x="239" y="217"/>
                  </a:cubicBezTo>
                  <a:cubicBezTo>
                    <a:pt x="24" y="217"/>
                    <a:pt x="24" y="217"/>
                    <a:pt x="24" y="217"/>
                  </a:cubicBezTo>
                  <a:cubicBezTo>
                    <a:pt x="10" y="217"/>
                    <a:pt x="0" y="207"/>
                    <a:pt x="0" y="195"/>
                  </a:cubicBezTo>
                  <a:cubicBezTo>
                    <a:pt x="0" y="24"/>
                    <a:pt x="0" y="24"/>
                    <a:pt x="0" y="24"/>
                  </a:cubicBezTo>
                  <a:cubicBezTo>
                    <a:pt x="0" y="10"/>
                    <a:pt x="10" y="0"/>
                    <a:pt x="24" y="0"/>
                  </a:cubicBezTo>
                  <a:cubicBezTo>
                    <a:pt x="239" y="0"/>
                    <a:pt x="239" y="0"/>
                    <a:pt x="239" y="0"/>
                  </a:cubicBezTo>
                  <a:cubicBezTo>
                    <a:pt x="253" y="0"/>
                    <a:pt x="263" y="10"/>
                    <a:pt x="263" y="24"/>
                  </a:cubicBezTo>
                  <a:cubicBezTo>
                    <a:pt x="263" y="195"/>
                    <a:pt x="263" y="195"/>
                    <a:pt x="263" y="195"/>
                  </a:cubicBezTo>
                </a:path>
              </a:pathLst>
            </a:custGeom>
            <a:solidFill>
              <a:srgbClr val="0C6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230" name="Rectangle 1140"/>
            <p:cNvSpPr>
              <a:spLocks noChangeArrowheads="1"/>
            </p:cNvSpPr>
            <p:nvPr/>
          </p:nvSpPr>
          <p:spPr bwMode="auto">
            <a:xfrm>
              <a:off x="1126883" y="5229679"/>
              <a:ext cx="228600" cy="247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fontAlgn="base">
                <a:lnSpc>
                  <a:spcPct val="100000"/>
                </a:lnSpc>
                <a:spcBef>
                  <a:spcPct val="0"/>
                </a:spcBef>
                <a:spcAft>
                  <a:spcPct val="0"/>
                </a:spcAft>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231" name="Rectangle 1141"/>
            <p:cNvSpPr>
              <a:spLocks noChangeArrowheads="1"/>
            </p:cNvSpPr>
            <p:nvPr/>
          </p:nvSpPr>
          <p:spPr bwMode="auto">
            <a:xfrm>
              <a:off x="1085608" y="5488442"/>
              <a:ext cx="314325" cy="142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fontAlgn="base">
                <a:lnSpc>
                  <a:spcPct val="100000"/>
                </a:lnSpc>
                <a:spcBef>
                  <a:spcPct val="0"/>
                </a:spcBef>
                <a:spcAft>
                  <a:spcPct val="0"/>
                </a:spcAft>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232" name="Freeform 1142"/>
            <p:cNvSpPr>
              <a:spLocks/>
            </p:cNvSpPr>
            <p:nvPr/>
          </p:nvSpPr>
          <p:spPr bwMode="auto">
            <a:xfrm>
              <a:off x="995120" y="4886779"/>
              <a:ext cx="484188" cy="354013"/>
            </a:xfrm>
            <a:custGeom>
              <a:avLst/>
              <a:gdLst>
                <a:gd name="T0" fmla="*/ 0 w 129"/>
                <a:gd name="T1" fmla="*/ 2147483646 h 94"/>
                <a:gd name="T2" fmla="*/ 2147483646 w 129"/>
                <a:gd name="T3" fmla="*/ 2147483646 h 94"/>
                <a:gd name="T4" fmla="*/ 2147483646 w 129"/>
                <a:gd name="T5" fmla="*/ 2147483646 h 94"/>
                <a:gd name="T6" fmla="*/ 2147483646 w 129"/>
                <a:gd name="T7" fmla="*/ 2147483646 h 94"/>
                <a:gd name="T8" fmla="*/ 2147483646 w 129"/>
                <a:gd name="T9" fmla="*/ 2147483646 h 94"/>
                <a:gd name="T10" fmla="*/ 2147483646 w 129"/>
                <a:gd name="T11" fmla="*/ 0 h 94"/>
                <a:gd name="T12" fmla="*/ 2147483646 w 129"/>
                <a:gd name="T13" fmla="*/ 0 h 94"/>
                <a:gd name="T14" fmla="*/ 0 w 129"/>
                <a:gd name="T15" fmla="*/ 2147483646 h 94"/>
                <a:gd name="T16" fmla="*/ 0 w 129"/>
                <a:gd name="T17" fmla="*/ 2147483646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9" h="94">
                  <a:moveTo>
                    <a:pt x="0" y="90"/>
                  </a:moveTo>
                  <a:cubicBezTo>
                    <a:pt x="0" y="92"/>
                    <a:pt x="2" y="94"/>
                    <a:pt x="4" y="94"/>
                  </a:cubicBezTo>
                  <a:cubicBezTo>
                    <a:pt x="125" y="94"/>
                    <a:pt x="125" y="94"/>
                    <a:pt x="125" y="94"/>
                  </a:cubicBezTo>
                  <a:cubicBezTo>
                    <a:pt x="128" y="94"/>
                    <a:pt x="129" y="92"/>
                    <a:pt x="129" y="90"/>
                  </a:cubicBezTo>
                  <a:cubicBezTo>
                    <a:pt x="129" y="4"/>
                    <a:pt x="129" y="4"/>
                    <a:pt x="129" y="4"/>
                  </a:cubicBezTo>
                  <a:cubicBezTo>
                    <a:pt x="129" y="2"/>
                    <a:pt x="128" y="0"/>
                    <a:pt x="125" y="0"/>
                  </a:cubicBezTo>
                  <a:cubicBezTo>
                    <a:pt x="4" y="0"/>
                    <a:pt x="4" y="0"/>
                    <a:pt x="4" y="0"/>
                  </a:cubicBezTo>
                  <a:cubicBezTo>
                    <a:pt x="2" y="0"/>
                    <a:pt x="0" y="2"/>
                    <a:pt x="0" y="4"/>
                  </a:cubicBezTo>
                  <a:lnTo>
                    <a:pt x="0" y="90"/>
                  </a:lnTo>
                  <a:close/>
                </a:path>
              </a:pathLst>
            </a:custGeom>
            <a:solidFill>
              <a:srgbClr val="FBFC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233" name="Freeform 1143"/>
            <p:cNvSpPr>
              <a:spLocks/>
            </p:cNvSpPr>
            <p:nvPr/>
          </p:nvSpPr>
          <p:spPr bwMode="auto">
            <a:xfrm>
              <a:off x="995120" y="4886779"/>
              <a:ext cx="484188" cy="354013"/>
            </a:xfrm>
            <a:custGeom>
              <a:avLst/>
              <a:gdLst>
                <a:gd name="T0" fmla="*/ 0 w 129"/>
                <a:gd name="T1" fmla="*/ 2147483646 h 94"/>
                <a:gd name="T2" fmla="*/ 2147483646 w 129"/>
                <a:gd name="T3" fmla="*/ 2147483646 h 94"/>
                <a:gd name="T4" fmla="*/ 2147483646 w 129"/>
                <a:gd name="T5" fmla="*/ 2147483646 h 94"/>
                <a:gd name="T6" fmla="*/ 2147483646 w 129"/>
                <a:gd name="T7" fmla="*/ 2147483646 h 94"/>
                <a:gd name="T8" fmla="*/ 2147483646 w 129"/>
                <a:gd name="T9" fmla="*/ 2147483646 h 94"/>
                <a:gd name="T10" fmla="*/ 2147483646 w 129"/>
                <a:gd name="T11" fmla="*/ 0 h 94"/>
                <a:gd name="T12" fmla="*/ 2147483646 w 129"/>
                <a:gd name="T13" fmla="*/ 0 h 94"/>
                <a:gd name="T14" fmla="*/ 0 w 129"/>
                <a:gd name="T15" fmla="*/ 2147483646 h 94"/>
                <a:gd name="T16" fmla="*/ 0 w 129"/>
                <a:gd name="T17" fmla="*/ 2147483646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9" h="94">
                  <a:moveTo>
                    <a:pt x="0" y="90"/>
                  </a:moveTo>
                  <a:cubicBezTo>
                    <a:pt x="0" y="92"/>
                    <a:pt x="2" y="94"/>
                    <a:pt x="4" y="94"/>
                  </a:cubicBezTo>
                  <a:cubicBezTo>
                    <a:pt x="125" y="94"/>
                    <a:pt x="125" y="94"/>
                    <a:pt x="125" y="94"/>
                  </a:cubicBezTo>
                  <a:cubicBezTo>
                    <a:pt x="128" y="94"/>
                    <a:pt x="129" y="92"/>
                    <a:pt x="129" y="90"/>
                  </a:cubicBezTo>
                  <a:cubicBezTo>
                    <a:pt x="129" y="4"/>
                    <a:pt x="129" y="4"/>
                    <a:pt x="129" y="4"/>
                  </a:cubicBezTo>
                  <a:cubicBezTo>
                    <a:pt x="129" y="2"/>
                    <a:pt x="128" y="0"/>
                    <a:pt x="125" y="0"/>
                  </a:cubicBezTo>
                  <a:cubicBezTo>
                    <a:pt x="4" y="0"/>
                    <a:pt x="4" y="0"/>
                    <a:pt x="4" y="0"/>
                  </a:cubicBezTo>
                  <a:cubicBezTo>
                    <a:pt x="2" y="0"/>
                    <a:pt x="0" y="2"/>
                    <a:pt x="0" y="4"/>
                  </a:cubicBezTo>
                  <a:lnTo>
                    <a:pt x="0" y="90"/>
                  </a:lnTo>
                  <a:close/>
                </a:path>
              </a:pathLst>
            </a:custGeom>
            <a:noFill/>
            <a:ln w="15875" cap="flat">
              <a:solidFill>
                <a:srgbClr val="0C63A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234" name="Rectangle 1144"/>
            <p:cNvSpPr>
              <a:spLocks noChangeArrowheads="1"/>
            </p:cNvSpPr>
            <p:nvPr/>
          </p:nvSpPr>
          <p:spPr bwMode="auto">
            <a:xfrm>
              <a:off x="1033220" y="4940754"/>
              <a:ext cx="407988" cy="247650"/>
            </a:xfrm>
            <a:prstGeom prst="rect">
              <a:avLst/>
            </a:prstGeom>
            <a:solidFill>
              <a:srgbClr val="0C63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fontAlgn="base">
                <a:lnSpc>
                  <a:spcPct val="100000"/>
                </a:lnSpc>
                <a:spcBef>
                  <a:spcPct val="0"/>
                </a:spcBef>
                <a:spcAft>
                  <a:spcPct val="0"/>
                </a:spcAft>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235" name="Freeform 1145"/>
            <p:cNvSpPr>
              <a:spLocks noEditPoints="1"/>
            </p:cNvSpPr>
            <p:nvPr/>
          </p:nvSpPr>
          <p:spPr bwMode="auto">
            <a:xfrm>
              <a:off x="1085608" y="4985204"/>
              <a:ext cx="134937" cy="195263"/>
            </a:xfrm>
            <a:custGeom>
              <a:avLst/>
              <a:gdLst>
                <a:gd name="T0" fmla="*/ 2147483646 w 36"/>
                <a:gd name="T1" fmla="*/ 2147483646 h 52"/>
                <a:gd name="T2" fmla="*/ 2147483646 w 36"/>
                <a:gd name="T3" fmla="*/ 2147483646 h 52"/>
                <a:gd name="T4" fmla="*/ 2147483646 w 36"/>
                <a:gd name="T5" fmla="*/ 2147483646 h 52"/>
                <a:gd name="T6" fmla="*/ 2147483646 w 36"/>
                <a:gd name="T7" fmla="*/ 2147483646 h 52"/>
                <a:gd name="T8" fmla="*/ 2147483646 w 36"/>
                <a:gd name="T9" fmla="*/ 2147483646 h 52"/>
                <a:gd name="T10" fmla="*/ 2147483646 w 36"/>
                <a:gd name="T11" fmla="*/ 2147483646 h 52"/>
                <a:gd name="T12" fmla="*/ 0 w 36"/>
                <a:gd name="T13" fmla="*/ 2147483646 h 52"/>
                <a:gd name="T14" fmla="*/ 0 w 36"/>
                <a:gd name="T15" fmla="*/ 2147483646 h 52"/>
                <a:gd name="T16" fmla="*/ 2147483646 w 36"/>
                <a:gd name="T17" fmla="*/ 2147483646 h 52"/>
                <a:gd name="T18" fmla="*/ 2147483646 w 36"/>
                <a:gd name="T19" fmla="*/ 2147483646 h 52"/>
                <a:gd name="T20" fmla="*/ 2147483646 w 36"/>
                <a:gd name="T21" fmla="*/ 2147483646 h 52"/>
                <a:gd name="T22" fmla="*/ 2147483646 w 36"/>
                <a:gd name="T23" fmla="*/ 2147483646 h 52"/>
                <a:gd name="T24" fmla="*/ 2147483646 w 36"/>
                <a:gd name="T25" fmla="*/ 2147483646 h 52"/>
                <a:gd name="T26" fmla="*/ 2147483646 w 36"/>
                <a:gd name="T27" fmla="*/ 2147483646 h 52"/>
                <a:gd name="T28" fmla="*/ 2147483646 w 36"/>
                <a:gd name="T29" fmla="*/ 2147483646 h 52"/>
                <a:gd name="T30" fmla="*/ 2147483646 w 36"/>
                <a:gd name="T31" fmla="*/ 2147483646 h 52"/>
                <a:gd name="T32" fmla="*/ 2147483646 w 36"/>
                <a:gd name="T33" fmla="*/ 0 h 52"/>
                <a:gd name="T34" fmla="*/ 2147483646 w 36"/>
                <a:gd name="T35" fmla="*/ 2147483646 h 52"/>
                <a:gd name="T36" fmla="*/ 2147483646 w 36"/>
                <a:gd name="T37" fmla="*/ 2147483646 h 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6" h="52">
                  <a:moveTo>
                    <a:pt x="28" y="52"/>
                  </a:moveTo>
                  <a:cubicBezTo>
                    <a:pt x="18" y="52"/>
                    <a:pt x="18" y="52"/>
                    <a:pt x="18" y="52"/>
                  </a:cubicBezTo>
                  <a:cubicBezTo>
                    <a:pt x="18" y="52"/>
                    <a:pt x="18" y="52"/>
                    <a:pt x="18" y="52"/>
                  </a:cubicBezTo>
                  <a:cubicBezTo>
                    <a:pt x="8" y="52"/>
                    <a:pt x="8" y="52"/>
                    <a:pt x="8" y="52"/>
                  </a:cubicBezTo>
                  <a:cubicBezTo>
                    <a:pt x="8" y="36"/>
                    <a:pt x="8" y="36"/>
                    <a:pt x="8" y="36"/>
                  </a:cubicBezTo>
                  <a:cubicBezTo>
                    <a:pt x="8" y="52"/>
                    <a:pt x="8" y="52"/>
                    <a:pt x="8" y="52"/>
                  </a:cubicBezTo>
                  <a:cubicBezTo>
                    <a:pt x="0" y="52"/>
                    <a:pt x="0" y="52"/>
                    <a:pt x="0" y="52"/>
                  </a:cubicBezTo>
                  <a:cubicBezTo>
                    <a:pt x="0" y="52"/>
                    <a:pt x="0" y="37"/>
                    <a:pt x="0" y="30"/>
                  </a:cubicBezTo>
                  <a:cubicBezTo>
                    <a:pt x="0" y="24"/>
                    <a:pt x="9" y="22"/>
                    <a:pt x="18" y="22"/>
                  </a:cubicBezTo>
                  <a:cubicBezTo>
                    <a:pt x="27" y="22"/>
                    <a:pt x="36" y="24"/>
                    <a:pt x="36" y="30"/>
                  </a:cubicBezTo>
                  <a:cubicBezTo>
                    <a:pt x="36" y="37"/>
                    <a:pt x="36" y="52"/>
                    <a:pt x="36" y="52"/>
                  </a:cubicBezTo>
                  <a:cubicBezTo>
                    <a:pt x="29" y="52"/>
                    <a:pt x="29" y="52"/>
                    <a:pt x="29" y="52"/>
                  </a:cubicBezTo>
                  <a:cubicBezTo>
                    <a:pt x="29" y="36"/>
                    <a:pt x="29" y="36"/>
                    <a:pt x="29" y="36"/>
                  </a:cubicBezTo>
                  <a:lnTo>
                    <a:pt x="28" y="52"/>
                  </a:lnTo>
                  <a:close/>
                  <a:moveTo>
                    <a:pt x="18" y="20"/>
                  </a:moveTo>
                  <a:cubicBezTo>
                    <a:pt x="13" y="20"/>
                    <a:pt x="8" y="15"/>
                    <a:pt x="8" y="10"/>
                  </a:cubicBezTo>
                  <a:cubicBezTo>
                    <a:pt x="8" y="4"/>
                    <a:pt x="13" y="0"/>
                    <a:pt x="18" y="0"/>
                  </a:cubicBezTo>
                  <a:cubicBezTo>
                    <a:pt x="24" y="0"/>
                    <a:pt x="28" y="4"/>
                    <a:pt x="28" y="10"/>
                  </a:cubicBezTo>
                  <a:cubicBezTo>
                    <a:pt x="28" y="15"/>
                    <a:pt x="24" y="20"/>
                    <a:pt x="18"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236" name="Freeform 1146"/>
            <p:cNvSpPr>
              <a:spLocks noEditPoints="1"/>
            </p:cNvSpPr>
            <p:nvPr/>
          </p:nvSpPr>
          <p:spPr bwMode="auto">
            <a:xfrm>
              <a:off x="1239595" y="4982029"/>
              <a:ext cx="138113" cy="198438"/>
            </a:xfrm>
            <a:custGeom>
              <a:avLst/>
              <a:gdLst>
                <a:gd name="T0" fmla="*/ 2147483646 w 37"/>
                <a:gd name="T1" fmla="*/ 2147483646 h 53"/>
                <a:gd name="T2" fmla="*/ 2147483646 w 37"/>
                <a:gd name="T3" fmla="*/ 2147483646 h 53"/>
                <a:gd name="T4" fmla="*/ 2147483646 w 37"/>
                <a:gd name="T5" fmla="*/ 2147483646 h 53"/>
                <a:gd name="T6" fmla="*/ 2147483646 w 37"/>
                <a:gd name="T7" fmla="*/ 2147483646 h 53"/>
                <a:gd name="T8" fmla="*/ 2147483646 w 37"/>
                <a:gd name="T9" fmla="*/ 2147483646 h 53"/>
                <a:gd name="T10" fmla="*/ 2147483646 w 37"/>
                <a:gd name="T11" fmla="*/ 2147483646 h 53"/>
                <a:gd name="T12" fmla="*/ 0 w 37"/>
                <a:gd name="T13" fmla="*/ 2147483646 h 53"/>
                <a:gd name="T14" fmla="*/ 0 w 37"/>
                <a:gd name="T15" fmla="*/ 2147483646 h 53"/>
                <a:gd name="T16" fmla="*/ 2147483646 w 37"/>
                <a:gd name="T17" fmla="*/ 2147483646 h 53"/>
                <a:gd name="T18" fmla="*/ 2147483646 w 37"/>
                <a:gd name="T19" fmla="*/ 2147483646 h 53"/>
                <a:gd name="T20" fmla="*/ 2147483646 w 37"/>
                <a:gd name="T21" fmla="*/ 2147483646 h 53"/>
                <a:gd name="T22" fmla="*/ 2147483646 w 37"/>
                <a:gd name="T23" fmla="*/ 2147483646 h 53"/>
                <a:gd name="T24" fmla="*/ 2147483646 w 37"/>
                <a:gd name="T25" fmla="*/ 2147483646 h 53"/>
                <a:gd name="T26" fmla="*/ 2147483646 w 37"/>
                <a:gd name="T27" fmla="*/ 2147483646 h 53"/>
                <a:gd name="T28" fmla="*/ 2147483646 w 37"/>
                <a:gd name="T29" fmla="*/ 2147483646 h 53"/>
                <a:gd name="T30" fmla="*/ 2147483646 w 37"/>
                <a:gd name="T31" fmla="*/ 2147483646 h 53"/>
                <a:gd name="T32" fmla="*/ 2147483646 w 37"/>
                <a:gd name="T33" fmla="*/ 0 h 53"/>
                <a:gd name="T34" fmla="*/ 2147483646 w 37"/>
                <a:gd name="T35" fmla="*/ 2147483646 h 53"/>
                <a:gd name="T36" fmla="*/ 2147483646 w 37"/>
                <a:gd name="T37" fmla="*/ 2147483646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53">
                  <a:moveTo>
                    <a:pt x="28" y="53"/>
                  </a:moveTo>
                  <a:cubicBezTo>
                    <a:pt x="18" y="53"/>
                    <a:pt x="18" y="53"/>
                    <a:pt x="18" y="53"/>
                  </a:cubicBezTo>
                  <a:cubicBezTo>
                    <a:pt x="18" y="53"/>
                    <a:pt x="18" y="53"/>
                    <a:pt x="18" y="53"/>
                  </a:cubicBezTo>
                  <a:cubicBezTo>
                    <a:pt x="8" y="53"/>
                    <a:pt x="8" y="53"/>
                    <a:pt x="8" y="53"/>
                  </a:cubicBezTo>
                  <a:cubicBezTo>
                    <a:pt x="7" y="36"/>
                    <a:pt x="7" y="36"/>
                    <a:pt x="7" y="36"/>
                  </a:cubicBezTo>
                  <a:cubicBezTo>
                    <a:pt x="7" y="53"/>
                    <a:pt x="7" y="53"/>
                    <a:pt x="7" y="53"/>
                  </a:cubicBezTo>
                  <a:cubicBezTo>
                    <a:pt x="0" y="53"/>
                    <a:pt x="0" y="53"/>
                    <a:pt x="0" y="53"/>
                  </a:cubicBezTo>
                  <a:cubicBezTo>
                    <a:pt x="0" y="53"/>
                    <a:pt x="0" y="38"/>
                    <a:pt x="0" y="31"/>
                  </a:cubicBezTo>
                  <a:cubicBezTo>
                    <a:pt x="0" y="24"/>
                    <a:pt x="9" y="23"/>
                    <a:pt x="18" y="23"/>
                  </a:cubicBezTo>
                  <a:cubicBezTo>
                    <a:pt x="27" y="23"/>
                    <a:pt x="37" y="24"/>
                    <a:pt x="37" y="31"/>
                  </a:cubicBezTo>
                  <a:cubicBezTo>
                    <a:pt x="37" y="38"/>
                    <a:pt x="37" y="53"/>
                    <a:pt x="37" y="53"/>
                  </a:cubicBezTo>
                  <a:cubicBezTo>
                    <a:pt x="29" y="53"/>
                    <a:pt x="29" y="53"/>
                    <a:pt x="29" y="53"/>
                  </a:cubicBezTo>
                  <a:cubicBezTo>
                    <a:pt x="29" y="36"/>
                    <a:pt x="29" y="36"/>
                    <a:pt x="29" y="36"/>
                  </a:cubicBezTo>
                  <a:lnTo>
                    <a:pt x="28" y="53"/>
                  </a:lnTo>
                  <a:close/>
                  <a:moveTo>
                    <a:pt x="18" y="20"/>
                  </a:moveTo>
                  <a:cubicBezTo>
                    <a:pt x="12" y="20"/>
                    <a:pt x="8" y="16"/>
                    <a:pt x="8" y="10"/>
                  </a:cubicBezTo>
                  <a:cubicBezTo>
                    <a:pt x="8" y="4"/>
                    <a:pt x="12" y="0"/>
                    <a:pt x="18" y="0"/>
                  </a:cubicBezTo>
                  <a:cubicBezTo>
                    <a:pt x="24" y="0"/>
                    <a:pt x="28" y="4"/>
                    <a:pt x="28" y="10"/>
                  </a:cubicBezTo>
                  <a:cubicBezTo>
                    <a:pt x="28" y="16"/>
                    <a:pt x="24" y="20"/>
                    <a:pt x="18"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237" name="Freeform 1147"/>
            <p:cNvSpPr>
              <a:spLocks/>
            </p:cNvSpPr>
            <p:nvPr/>
          </p:nvSpPr>
          <p:spPr bwMode="auto">
            <a:xfrm>
              <a:off x="1204670" y="4812167"/>
              <a:ext cx="7938" cy="38100"/>
            </a:xfrm>
            <a:custGeom>
              <a:avLst/>
              <a:gdLst>
                <a:gd name="T0" fmla="*/ 2147483646 w 2"/>
                <a:gd name="T1" fmla="*/ 2147483646 h 10"/>
                <a:gd name="T2" fmla="*/ 2147483646 w 2"/>
                <a:gd name="T3" fmla="*/ 0 h 10"/>
                <a:gd name="T4" fmla="*/ 0 w 2"/>
                <a:gd name="T5" fmla="*/ 0 h 10"/>
                <a:gd name="T6" fmla="*/ 0 w 2"/>
                <a:gd name="T7" fmla="*/ 2147483646 h 10"/>
                <a:gd name="T8" fmla="*/ 2147483646 w 2"/>
                <a:gd name="T9" fmla="*/ 2147483646 h 10"/>
                <a:gd name="T10" fmla="*/ 2147483646 w 2"/>
                <a:gd name="T11" fmla="*/ 2147483646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10">
                  <a:moveTo>
                    <a:pt x="1" y="5"/>
                  </a:moveTo>
                  <a:cubicBezTo>
                    <a:pt x="1" y="3"/>
                    <a:pt x="1" y="1"/>
                    <a:pt x="2" y="0"/>
                  </a:cubicBezTo>
                  <a:cubicBezTo>
                    <a:pt x="0" y="0"/>
                    <a:pt x="0" y="0"/>
                    <a:pt x="0" y="0"/>
                  </a:cubicBezTo>
                  <a:cubicBezTo>
                    <a:pt x="0" y="10"/>
                    <a:pt x="0" y="10"/>
                    <a:pt x="0" y="10"/>
                  </a:cubicBezTo>
                  <a:cubicBezTo>
                    <a:pt x="2" y="10"/>
                    <a:pt x="2" y="10"/>
                    <a:pt x="2" y="10"/>
                  </a:cubicBezTo>
                  <a:cubicBezTo>
                    <a:pt x="1" y="8"/>
                    <a:pt x="1" y="7"/>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238" name="Freeform 1148"/>
            <p:cNvSpPr>
              <a:spLocks/>
            </p:cNvSpPr>
            <p:nvPr/>
          </p:nvSpPr>
          <p:spPr bwMode="auto">
            <a:xfrm>
              <a:off x="1261820" y="4812167"/>
              <a:ext cx="6350" cy="38100"/>
            </a:xfrm>
            <a:custGeom>
              <a:avLst/>
              <a:gdLst>
                <a:gd name="T0" fmla="*/ 0 w 2"/>
                <a:gd name="T1" fmla="*/ 0 h 10"/>
                <a:gd name="T2" fmla="*/ 2147483646 w 2"/>
                <a:gd name="T3" fmla="*/ 2147483646 h 10"/>
                <a:gd name="T4" fmla="*/ 0 w 2"/>
                <a:gd name="T5" fmla="*/ 2147483646 h 10"/>
                <a:gd name="T6" fmla="*/ 2147483646 w 2"/>
                <a:gd name="T7" fmla="*/ 2147483646 h 10"/>
                <a:gd name="T8" fmla="*/ 2147483646 w 2"/>
                <a:gd name="T9" fmla="*/ 0 h 10"/>
                <a:gd name="T10" fmla="*/ 0 w 2"/>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10">
                  <a:moveTo>
                    <a:pt x="0" y="0"/>
                  </a:moveTo>
                  <a:cubicBezTo>
                    <a:pt x="1" y="1"/>
                    <a:pt x="2" y="3"/>
                    <a:pt x="2" y="5"/>
                  </a:cubicBezTo>
                  <a:cubicBezTo>
                    <a:pt x="2" y="7"/>
                    <a:pt x="1" y="8"/>
                    <a:pt x="0" y="10"/>
                  </a:cubicBezTo>
                  <a:cubicBezTo>
                    <a:pt x="2" y="10"/>
                    <a:pt x="2" y="10"/>
                    <a:pt x="2" y="10"/>
                  </a:cubicBezTo>
                  <a:cubicBezTo>
                    <a:pt x="2" y="0"/>
                    <a:pt x="2" y="0"/>
                    <a:pt x="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239" name="Freeform 1149"/>
            <p:cNvSpPr>
              <a:spLocks noEditPoints="1"/>
            </p:cNvSpPr>
            <p:nvPr/>
          </p:nvSpPr>
          <p:spPr bwMode="auto">
            <a:xfrm>
              <a:off x="1209433" y="4801054"/>
              <a:ext cx="55562" cy="57150"/>
            </a:xfrm>
            <a:custGeom>
              <a:avLst/>
              <a:gdLst>
                <a:gd name="T0" fmla="*/ 2147483646 w 15"/>
                <a:gd name="T1" fmla="*/ 0 h 15"/>
                <a:gd name="T2" fmla="*/ 0 w 15"/>
                <a:gd name="T3" fmla="*/ 2147483646 h 15"/>
                <a:gd name="T4" fmla="*/ 2147483646 w 15"/>
                <a:gd name="T5" fmla="*/ 2147483646 h 15"/>
                <a:gd name="T6" fmla="*/ 2147483646 w 15"/>
                <a:gd name="T7" fmla="*/ 2147483646 h 15"/>
                <a:gd name="T8" fmla="*/ 2147483646 w 15"/>
                <a:gd name="T9" fmla="*/ 0 h 15"/>
                <a:gd name="T10" fmla="*/ 2147483646 w 15"/>
                <a:gd name="T11" fmla="*/ 2147483646 h 15"/>
                <a:gd name="T12" fmla="*/ 2147483646 w 15"/>
                <a:gd name="T13" fmla="*/ 2147483646 h 15"/>
                <a:gd name="T14" fmla="*/ 2147483646 w 15"/>
                <a:gd name="T15" fmla="*/ 2147483646 h 15"/>
                <a:gd name="T16" fmla="*/ 2147483646 w 15"/>
                <a:gd name="T17" fmla="*/ 2147483646 h 15"/>
                <a:gd name="T18" fmla="*/ 2147483646 w 15"/>
                <a:gd name="T19" fmla="*/ 2147483646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 h="15">
                  <a:moveTo>
                    <a:pt x="8" y="0"/>
                  </a:moveTo>
                  <a:cubicBezTo>
                    <a:pt x="4" y="0"/>
                    <a:pt x="0" y="4"/>
                    <a:pt x="0" y="8"/>
                  </a:cubicBezTo>
                  <a:cubicBezTo>
                    <a:pt x="0" y="12"/>
                    <a:pt x="4" y="15"/>
                    <a:pt x="8" y="15"/>
                  </a:cubicBezTo>
                  <a:cubicBezTo>
                    <a:pt x="12" y="15"/>
                    <a:pt x="15" y="12"/>
                    <a:pt x="15" y="8"/>
                  </a:cubicBezTo>
                  <a:cubicBezTo>
                    <a:pt x="15" y="4"/>
                    <a:pt x="12" y="0"/>
                    <a:pt x="8" y="0"/>
                  </a:cubicBezTo>
                  <a:close/>
                  <a:moveTo>
                    <a:pt x="8" y="13"/>
                  </a:moveTo>
                  <a:cubicBezTo>
                    <a:pt x="5" y="13"/>
                    <a:pt x="2" y="11"/>
                    <a:pt x="2" y="8"/>
                  </a:cubicBezTo>
                  <a:cubicBezTo>
                    <a:pt x="2" y="5"/>
                    <a:pt x="5" y="2"/>
                    <a:pt x="8" y="2"/>
                  </a:cubicBezTo>
                  <a:cubicBezTo>
                    <a:pt x="11" y="2"/>
                    <a:pt x="13" y="5"/>
                    <a:pt x="13" y="8"/>
                  </a:cubicBezTo>
                  <a:cubicBezTo>
                    <a:pt x="13" y="11"/>
                    <a:pt x="11" y="13"/>
                    <a:pt x="8"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240" name="Freeform 1150"/>
            <p:cNvSpPr>
              <a:spLocks/>
            </p:cNvSpPr>
            <p:nvPr/>
          </p:nvSpPr>
          <p:spPr bwMode="auto">
            <a:xfrm>
              <a:off x="1204670" y="4850267"/>
              <a:ext cx="63500" cy="14287"/>
            </a:xfrm>
            <a:custGeom>
              <a:avLst/>
              <a:gdLst>
                <a:gd name="T0" fmla="*/ 2147483646 w 17"/>
                <a:gd name="T1" fmla="*/ 2147483646 h 4"/>
                <a:gd name="T2" fmla="*/ 2147483646 w 17"/>
                <a:gd name="T3" fmla="*/ 2147483646 h 4"/>
                <a:gd name="T4" fmla="*/ 2147483646 w 17"/>
                <a:gd name="T5" fmla="*/ 2147483646 h 4"/>
                <a:gd name="T6" fmla="*/ 2147483646 w 17"/>
                <a:gd name="T7" fmla="*/ 2147483646 h 4"/>
                <a:gd name="T8" fmla="*/ 2147483646 w 17"/>
                <a:gd name="T9" fmla="*/ 0 h 4"/>
                <a:gd name="T10" fmla="*/ 0 w 17"/>
                <a:gd name="T11" fmla="*/ 0 h 4"/>
                <a:gd name="T12" fmla="*/ 0 w 17"/>
                <a:gd name="T13" fmla="*/ 2147483646 h 4"/>
                <a:gd name="T14" fmla="*/ 2147483646 w 17"/>
                <a:gd name="T15" fmla="*/ 2147483646 h 4"/>
                <a:gd name="T16" fmla="*/ 2147483646 w 17"/>
                <a:gd name="T17" fmla="*/ 2147483646 h 4"/>
                <a:gd name="T18" fmla="*/ 2147483646 w 17"/>
                <a:gd name="T19" fmla="*/ 2147483646 h 4"/>
                <a:gd name="T20" fmla="*/ 2147483646 w 17"/>
                <a:gd name="T21" fmla="*/ 0 h 4"/>
                <a:gd name="T22" fmla="*/ 2147483646 w 17"/>
                <a:gd name="T23" fmla="*/ 0 h 4"/>
                <a:gd name="T24" fmla="*/ 2147483646 w 17"/>
                <a:gd name="T25" fmla="*/ 2147483646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 h="4">
                  <a:moveTo>
                    <a:pt x="15" y="2"/>
                  </a:moveTo>
                  <a:cubicBezTo>
                    <a:pt x="15" y="2"/>
                    <a:pt x="15" y="3"/>
                    <a:pt x="15" y="3"/>
                  </a:cubicBezTo>
                  <a:cubicBezTo>
                    <a:pt x="3" y="3"/>
                    <a:pt x="3" y="3"/>
                    <a:pt x="3" y="3"/>
                  </a:cubicBezTo>
                  <a:cubicBezTo>
                    <a:pt x="2" y="3"/>
                    <a:pt x="2" y="2"/>
                    <a:pt x="2" y="2"/>
                  </a:cubicBezTo>
                  <a:cubicBezTo>
                    <a:pt x="2" y="0"/>
                    <a:pt x="2" y="0"/>
                    <a:pt x="2" y="0"/>
                  </a:cubicBezTo>
                  <a:cubicBezTo>
                    <a:pt x="0" y="0"/>
                    <a:pt x="0" y="0"/>
                    <a:pt x="0" y="0"/>
                  </a:cubicBezTo>
                  <a:cubicBezTo>
                    <a:pt x="0" y="2"/>
                    <a:pt x="0" y="2"/>
                    <a:pt x="0" y="2"/>
                  </a:cubicBezTo>
                  <a:cubicBezTo>
                    <a:pt x="0" y="3"/>
                    <a:pt x="1" y="4"/>
                    <a:pt x="3" y="4"/>
                  </a:cubicBezTo>
                  <a:cubicBezTo>
                    <a:pt x="15" y="4"/>
                    <a:pt x="15" y="4"/>
                    <a:pt x="15" y="4"/>
                  </a:cubicBezTo>
                  <a:cubicBezTo>
                    <a:pt x="16" y="4"/>
                    <a:pt x="17" y="3"/>
                    <a:pt x="17" y="2"/>
                  </a:cubicBezTo>
                  <a:cubicBezTo>
                    <a:pt x="17" y="0"/>
                    <a:pt x="17" y="0"/>
                    <a:pt x="17" y="0"/>
                  </a:cubicBezTo>
                  <a:cubicBezTo>
                    <a:pt x="15" y="0"/>
                    <a:pt x="15" y="0"/>
                    <a:pt x="15" y="0"/>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241" name="Oval 1151"/>
            <p:cNvSpPr>
              <a:spLocks noChangeArrowheads="1"/>
            </p:cNvSpPr>
            <p:nvPr/>
          </p:nvSpPr>
          <p:spPr bwMode="auto">
            <a:xfrm>
              <a:off x="1223720" y="4820104"/>
              <a:ext cx="26988" cy="22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fontAlgn="base">
                <a:lnSpc>
                  <a:spcPct val="100000"/>
                </a:lnSpc>
                <a:spcBef>
                  <a:spcPct val="0"/>
                </a:spcBef>
                <a:spcAft>
                  <a:spcPct val="0"/>
                </a:spcAft>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242" name="Freeform 1152"/>
            <p:cNvSpPr>
              <a:spLocks/>
            </p:cNvSpPr>
            <p:nvPr/>
          </p:nvSpPr>
          <p:spPr bwMode="auto">
            <a:xfrm>
              <a:off x="1163395" y="4869317"/>
              <a:ext cx="146050" cy="17462"/>
            </a:xfrm>
            <a:custGeom>
              <a:avLst/>
              <a:gdLst>
                <a:gd name="T0" fmla="*/ 2147483646 w 39"/>
                <a:gd name="T1" fmla="*/ 2147483646 h 5"/>
                <a:gd name="T2" fmla="*/ 2147483646 w 39"/>
                <a:gd name="T3" fmla="*/ 2147483646 h 5"/>
                <a:gd name="T4" fmla="*/ 2147483646 w 39"/>
                <a:gd name="T5" fmla="*/ 2147483646 h 5"/>
                <a:gd name="T6" fmla="*/ 2147483646 w 39"/>
                <a:gd name="T7" fmla="*/ 2147483646 h 5"/>
                <a:gd name="T8" fmla="*/ 2147483646 w 39"/>
                <a:gd name="T9" fmla="*/ 2147483646 h 5"/>
                <a:gd name="T10" fmla="*/ 2147483646 w 39"/>
                <a:gd name="T11" fmla="*/ 2147483646 h 5"/>
                <a:gd name="T12" fmla="*/ 2147483646 w 39"/>
                <a:gd name="T13" fmla="*/ 2147483646 h 5"/>
                <a:gd name="T14" fmla="*/ 2147483646 w 39"/>
                <a:gd name="T15" fmla="*/ 0 h 5"/>
                <a:gd name="T16" fmla="*/ 2147483646 w 39"/>
                <a:gd name="T17" fmla="*/ 0 h 5"/>
                <a:gd name="T18" fmla="*/ 0 w 39"/>
                <a:gd name="T19" fmla="*/ 2147483646 h 5"/>
                <a:gd name="T20" fmla="*/ 2147483646 w 39"/>
                <a:gd name="T21" fmla="*/ 2147483646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 h="5">
                  <a:moveTo>
                    <a:pt x="11" y="2"/>
                  </a:moveTo>
                  <a:cubicBezTo>
                    <a:pt x="13" y="2"/>
                    <a:pt x="13" y="3"/>
                    <a:pt x="14" y="4"/>
                  </a:cubicBezTo>
                  <a:cubicBezTo>
                    <a:pt x="14" y="5"/>
                    <a:pt x="14" y="5"/>
                    <a:pt x="15" y="5"/>
                  </a:cubicBezTo>
                  <a:cubicBezTo>
                    <a:pt x="25" y="5"/>
                    <a:pt x="25" y="5"/>
                    <a:pt x="25" y="5"/>
                  </a:cubicBezTo>
                  <a:cubicBezTo>
                    <a:pt x="25" y="5"/>
                    <a:pt x="25" y="5"/>
                    <a:pt x="25" y="4"/>
                  </a:cubicBezTo>
                  <a:cubicBezTo>
                    <a:pt x="26" y="3"/>
                    <a:pt x="27" y="2"/>
                    <a:pt x="29" y="2"/>
                  </a:cubicBezTo>
                  <a:cubicBezTo>
                    <a:pt x="39" y="2"/>
                    <a:pt x="39" y="2"/>
                    <a:pt x="39" y="2"/>
                  </a:cubicBezTo>
                  <a:cubicBezTo>
                    <a:pt x="38" y="1"/>
                    <a:pt x="37" y="0"/>
                    <a:pt x="37" y="0"/>
                  </a:cubicBezTo>
                  <a:cubicBezTo>
                    <a:pt x="28" y="0"/>
                    <a:pt x="11" y="0"/>
                    <a:pt x="2" y="0"/>
                  </a:cubicBezTo>
                  <a:cubicBezTo>
                    <a:pt x="2" y="0"/>
                    <a:pt x="1" y="1"/>
                    <a:pt x="0" y="2"/>
                  </a:cubicBezTo>
                  <a:lnTo>
                    <a:pt x="1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243" name="Freeform 1153"/>
            <p:cNvSpPr>
              <a:spLocks/>
            </p:cNvSpPr>
            <p:nvPr/>
          </p:nvSpPr>
          <p:spPr bwMode="auto">
            <a:xfrm>
              <a:off x="1257058" y="4880429"/>
              <a:ext cx="52387" cy="6350"/>
            </a:xfrm>
            <a:custGeom>
              <a:avLst/>
              <a:gdLst>
                <a:gd name="T0" fmla="*/ 2147483646 w 14"/>
                <a:gd name="T1" fmla="*/ 0 h 2"/>
                <a:gd name="T2" fmla="*/ 2147483646 w 14"/>
                <a:gd name="T3" fmla="*/ 2147483646 h 2"/>
                <a:gd name="T4" fmla="*/ 0 w 14"/>
                <a:gd name="T5" fmla="*/ 2147483646 h 2"/>
                <a:gd name="T6" fmla="*/ 2147483646 w 14"/>
                <a:gd name="T7" fmla="*/ 2147483646 h 2"/>
                <a:gd name="T8" fmla="*/ 2147483646 w 14"/>
                <a:gd name="T9" fmla="*/ 0 h 2"/>
                <a:gd name="T10" fmla="*/ 2147483646 w 14"/>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
                  <a:moveTo>
                    <a:pt x="4" y="0"/>
                  </a:moveTo>
                  <a:cubicBezTo>
                    <a:pt x="2" y="0"/>
                    <a:pt x="2" y="1"/>
                    <a:pt x="1" y="1"/>
                  </a:cubicBezTo>
                  <a:cubicBezTo>
                    <a:pt x="1" y="2"/>
                    <a:pt x="1" y="2"/>
                    <a:pt x="0" y="2"/>
                  </a:cubicBezTo>
                  <a:cubicBezTo>
                    <a:pt x="11" y="2"/>
                    <a:pt x="11" y="2"/>
                    <a:pt x="11" y="2"/>
                  </a:cubicBezTo>
                  <a:cubicBezTo>
                    <a:pt x="14" y="0"/>
                    <a:pt x="14" y="0"/>
                    <a:pt x="14" y="0"/>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244" name="Rectangle 1154"/>
            <p:cNvSpPr>
              <a:spLocks noChangeArrowheads="1"/>
            </p:cNvSpPr>
            <p:nvPr/>
          </p:nvSpPr>
          <p:spPr bwMode="auto">
            <a:xfrm>
              <a:off x="1309445" y="4880429"/>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fontAlgn="base">
                <a:lnSpc>
                  <a:spcPct val="100000"/>
                </a:lnSpc>
                <a:spcBef>
                  <a:spcPct val="0"/>
                </a:spcBef>
                <a:spcAft>
                  <a:spcPct val="0"/>
                </a:spcAft>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245" name="Freeform 1155"/>
            <p:cNvSpPr>
              <a:spLocks/>
            </p:cNvSpPr>
            <p:nvPr/>
          </p:nvSpPr>
          <p:spPr bwMode="auto">
            <a:xfrm>
              <a:off x="1163395" y="4880429"/>
              <a:ext cx="52388" cy="6350"/>
            </a:xfrm>
            <a:custGeom>
              <a:avLst/>
              <a:gdLst>
                <a:gd name="T0" fmla="*/ 2147483646 w 14"/>
                <a:gd name="T1" fmla="*/ 2147483646 h 2"/>
                <a:gd name="T2" fmla="*/ 2147483646 w 14"/>
                <a:gd name="T3" fmla="*/ 0 h 2"/>
                <a:gd name="T4" fmla="*/ 0 w 14"/>
                <a:gd name="T5" fmla="*/ 0 h 2"/>
                <a:gd name="T6" fmla="*/ 2147483646 w 14"/>
                <a:gd name="T7" fmla="*/ 2147483646 h 2"/>
                <a:gd name="T8" fmla="*/ 2147483646 w 14"/>
                <a:gd name="T9" fmla="*/ 2147483646 h 2"/>
                <a:gd name="T10" fmla="*/ 2147483646 w 14"/>
                <a:gd name="T11" fmla="*/ 2147483646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
                  <a:moveTo>
                    <a:pt x="13" y="1"/>
                  </a:moveTo>
                  <a:cubicBezTo>
                    <a:pt x="13" y="1"/>
                    <a:pt x="12" y="0"/>
                    <a:pt x="11" y="0"/>
                  </a:cubicBezTo>
                  <a:cubicBezTo>
                    <a:pt x="0" y="0"/>
                    <a:pt x="0" y="0"/>
                    <a:pt x="0" y="0"/>
                  </a:cubicBezTo>
                  <a:cubicBezTo>
                    <a:pt x="3" y="2"/>
                    <a:pt x="3" y="2"/>
                    <a:pt x="3" y="2"/>
                  </a:cubicBezTo>
                  <a:cubicBezTo>
                    <a:pt x="14" y="2"/>
                    <a:pt x="14" y="2"/>
                    <a:pt x="14" y="2"/>
                  </a:cubicBezTo>
                  <a:cubicBezTo>
                    <a:pt x="14" y="2"/>
                    <a:pt x="13" y="2"/>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246" name="Freeform 1156"/>
            <p:cNvSpPr>
              <a:spLocks/>
            </p:cNvSpPr>
            <p:nvPr/>
          </p:nvSpPr>
          <p:spPr bwMode="auto">
            <a:xfrm>
              <a:off x="1193558" y="4812167"/>
              <a:ext cx="7937" cy="33337"/>
            </a:xfrm>
            <a:custGeom>
              <a:avLst/>
              <a:gdLst>
                <a:gd name="T0" fmla="*/ 2147483646 w 2"/>
                <a:gd name="T1" fmla="*/ 0 h 9"/>
                <a:gd name="T2" fmla="*/ 2147483646 w 2"/>
                <a:gd name="T3" fmla="*/ 0 h 9"/>
                <a:gd name="T4" fmla="*/ 0 w 2"/>
                <a:gd name="T5" fmla="*/ 2147483646 h 9"/>
                <a:gd name="T6" fmla="*/ 0 w 2"/>
                <a:gd name="T7" fmla="*/ 2147483646 h 9"/>
                <a:gd name="T8" fmla="*/ 2147483646 w 2"/>
                <a:gd name="T9" fmla="*/ 2147483646 h 9"/>
                <a:gd name="T10" fmla="*/ 2147483646 w 2"/>
                <a:gd name="T11" fmla="*/ 2147483646 h 9"/>
                <a:gd name="T12" fmla="*/ 2147483646 w 2"/>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9">
                  <a:moveTo>
                    <a:pt x="2" y="0"/>
                  </a:moveTo>
                  <a:cubicBezTo>
                    <a:pt x="2" y="0"/>
                    <a:pt x="2" y="0"/>
                    <a:pt x="2" y="0"/>
                  </a:cubicBezTo>
                  <a:cubicBezTo>
                    <a:pt x="1" y="0"/>
                    <a:pt x="0" y="1"/>
                    <a:pt x="0" y="1"/>
                  </a:cubicBezTo>
                  <a:cubicBezTo>
                    <a:pt x="0" y="8"/>
                    <a:pt x="0" y="8"/>
                    <a:pt x="0" y="8"/>
                  </a:cubicBezTo>
                  <a:cubicBezTo>
                    <a:pt x="0" y="9"/>
                    <a:pt x="1" y="9"/>
                    <a:pt x="2" y="9"/>
                  </a:cubicBezTo>
                  <a:cubicBezTo>
                    <a:pt x="2" y="9"/>
                    <a:pt x="2" y="9"/>
                    <a:pt x="2" y="9"/>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sp>
          <p:nvSpPr>
            <p:cNvPr id="247" name="Freeform 1157"/>
            <p:cNvSpPr>
              <a:spLocks/>
            </p:cNvSpPr>
            <p:nvPr/>
          </p:nvSpPr>
          <p:spPr bwMode="auto">
            <a:xfrm>
              <a:off x="1272933" y="4812167"/>
              <a:ext cx="7937" cy="33337"/>
            </a:xfrm>
            <a:custGeom>
              <a:avLst/>
              <a:gdLst>
                <a:gd name="T0" fmla="*/ 0 w 2"/>
                <a:gd name="T1" fmla="*/ 2147483646 h 9"/>
                <a:gd name="T2" fmla="*/ 2147483646 w 2"/>
                <a:gd name="T3" fmla="*/ 2147483646 h 9"/>
                <a:gd name="T4" fmla="*/ 2147483646 w 2"/>
                <a:gd name="T5" fmla="*/ 2147483646 h 9"/>
                <a:gd name="T6" fmla="*/ 2147483646 w 2"/>
                <a:gd name="T7" fmla="*/ 2147483646 h 9"/>
                <a:gd name="T8" fmla="*/ 2147483646 w 2"/>
                <a:gd name="T9" fmla="*/ 0 h 9"/>
                <a:gd name="T10" fmla="*/ 0 w 2"/>
                <a:gd name="T11" fmla="*/ 0 h 9"/>
                <a:gd name="T12" fmla="*/ 0 w 2"/>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9">
                  <a:moveTo>
                    <a:pt x="0" y="9"/>
                  </a:moveTo>
                  <a:cubicBezTo>
                    <a:pt x="1" y="9"/>
                    <a:pt x="1" y="9"/>
                    <a:pt x="1" y="9"/>
                  </a:cubicBezTo>
                  <a:cubicBezTo>
                    <a:pt x="1" y="9"/>
                    <a:pt x="2" y="9"/>
                    <a:pt x="2" y="8"/>
                  </a:cubicBezTo>
                  <a:cubicBezTo>
                    <a:pt x="2" y="1"/>
                    <a:pt x="2" y="1"/>
                    <a:pt x="2" y="1"/>
                  </a:cubicBezTo>
                  <a:cubicBezTo>
                    <a:pt x="2" y="1"/>
                    <a:pt x="1" y="0"/>
                    <a:pt x="1" y="0"/>
                  </a:cubicBezTo>
                  <a:cubicBezTo>
                    <a:pt x="0" y="0"/>
                    <a:pt x="0" y="0"/>
                    <a:pt x="0" y="0"/>
                  </a:cubicBez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zh-CN" altLang="en-US" sz="2000">
                <a:solidFill>
                  <a:srgbClr val="000000"/>
                </a:solidFill>
                <a:latin typeface="Huawei Sans" panose="020C0503030203020204" pitchFamily="34" charset="0"/>
                <a:ea typeface="方正兰亭黑简体" panose="02000000000000000000" pitchFamily="2" charset="-122"/>
              </a:endParaRPr>
            </a:p>
          </p:txBody>
        </p:sp>
      </p:grpSp>
      <p:grpSp>
        <p:nvGrpSpPr>
          <p:cNvPr id="248" name="组合 1200"/>
          <p:cNvGrpSpPr>
            <a:grpSpLocks/>
          </p:cNvGrpSpPr>
          <p:nvPr/>
        </p:nvGrpSpPr>
        <p:grpSpPr bwMode="auto">
          <a:xfrm>
            <a:off x="5889868" y="5210222"/>
            <a:ext cx="399952" cy="371356"/>
            <a:chOff x="5307806" y="7688625"/>
            <a:chExt cx="982663" cy="817563"/>
          </a:xfrm>
        </p:grpSpPr>
        <p:sp>
          <p:nvSpPr>
            <p:cNvPr id="249" name="Freeform 762"/>
            <p:cNvSpPr>
              <a:spLocks/>
            </p:cNvSpPr>
            <p:nvPr/>
          </p:nvSpPr>
          <p:spPr bwMode="auto">
            <a:xfrm>
              <a:off x="5307806" y="7688625"/>
              <a:ext cx="982663" cy="817563"/>
            </a:xfrm>
            <a:custGeom>
              <a:avLst/>
              <a:gdLst>
                <a:gd name="T0" fmla="*/ 982663 w 262"/>
                <a:gd name="T1" fmla="*/ 731306 h 218"/>
                <a:gd name="T2" fmla="*/ 896399 w 262"/>
                <a:gd name="T3" fmla="*/ 817563 h 218"/>
                <a:gd name="T4" fmla="*/ 86264 w 262"/>
                <a:gd name="T5" fmla="*/ 817563 h 218"/>
                <a:gd name="T6" fmla="*/ 0 w 262"/>
                <a:gd name="T7" fmla="*/ 731306 h 218"/>
                <a:gd name="T8" fmla="*/ 0 w 262"/>
                <a:gd name="T9" fmla="*/ 90007 h 218"/>
                <a:gd name="T10" fmla="*/ 86264 w 262"/>
                <a:gd name="T11" fmla="*/ 0 h 218"/>
                <a:gd name="T12" fmla="*/ 896399 w 262"/>
                <a:gd name="T13" fmla="*/ 0 h 218"/>
                <a:gd name="T14" fmla="*/ 982663 w 262"/>
                <a:gd name="T15" fmla="*/ 90007 h 218"/>
                <a:gd name="T16" fmla="*/ 982663 w 262"/>
                <a:gd name="T17" fmla="*/ 731306 h 2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2" h="218">
                  <a:moveTo>
                    <a:pt x="262" y="195"/>
                  </a:moveTo>
                  <a:cubicBezTo>
                    <a:pt x="262" y="208"/>
                    <a:pt x="252" y="218"/>
                    <a:pt x="239" y="218"/>
                  </a:cubicBezTo>
                  <a:cubicBezTo>
                    <a:pt x="23" y="218"/>
                    <a:pt x="23" y="218"/>
                    <a:pt x="23" y="218"/>
                  </a:cubicBezTo>
                  <a:cubicBezTo>
                    <a:pt x="10" y="218"/>
                    <a:pt x="0" y="208"/>
                    <a:pt x="0" y="195"/>
                  </a:cubicBezTo>
                  <a:cubicBezTo>
                    <a:pt x="0" y="24"/>
                    <a:pt x="0" y="24"/>
                    <a:pt x="0" y="24"/>
                  </a:cubicBezTo>
                  <a:cubicBezTo>
                    <a:pt x="0" y="10"/>
                    <a:pt x="10" y="0"/>
                    <a:pt x="23" y="0"/>
                  </a:cubicBezTo>
                  <a:cubicBezTo>
                    <a:pt x="239" y="0"/>
                    <a:pt x="239" y="0"/>
                    <a:pt x="239" y="0"/>
                  </a:cubicBezTo>
                  <a:cubicBezTo>
                    <a:pt x="252" y="0"/>
                    <a:pt x="262" y="10"/>
                    <a:pt x="262" y="24"/>
                  </a:cubicBezTo>
                  <a:cubicBezTo>
                    <a:pt x="262" y="195"/>
                    <a:pt x="262" y="195"/>
                    <a:pt x="262" y="195"/>
                  </a:cubicBezTo>
                </a:path>
              </a:pathLst>
            </a:custGeom>
            <a:solidFill>
              <a:srgbClr val="0C63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zh-CN" altLang="en-US" sz="1000">
                <a:solidFill>
                  <a:srgbClr val="000000"/>
                </a:solidFill>
                <a:latin typeface="Huawei Sans" panose="020C0503030203020204" pitchFamily="34" charset="0"/>
                <a:ea typeface="方正兰亭黑简体" panose="02000000000000000000" pitchFamily="2" charset="-122"/>
              </a:endParaRPr>
            </a:p>
          </p:txBody>
        </p:sp>
        <p:sp>
          <p:nvSpPr>
            <p:cNvPr id="250" name="Freeform 763"/>
            <p:cNvSpPr>
              <a:spLocks noEditPoints="1"/>
            </p:cNvSpPr>
            <p:nvPr/>
          </p:nvSpPr>
          <p:spPr bwMode="auto">
            <a:xfrm>
              <a:off x="5622131" y="8179163"/>
              <a:ext cx="341312" cy="203200"/>
            </a:xfrm>
            <a:custGeom>
              <a:avLst/>
              <a:gdLst>
                <a:gd name="T0" fmla="*/ 240044 w 91"/>
                <a:gd name="T1" fmla="*/ 11289 h 54"/>
                <a:gd name="T2" fmla="*/ 228792 w 91"/>
                <a:gd name="T3" fmla="*/ 0 h 54"/>
                <a:gd name="T4" fmla="*/ 127524 w 91"/>
                <a:gd name="T5" fmla="*/ 0 h 54"/>
                <a:gd name="T6" fmla="*/ 116271 w 91"/>
                <a:gd name="T7" fmla="*/ 11289 h 54"/>
                <a:gd name="T8" fmla="*/ 0 w 91"/>
                <a:gd name="T9" fmla="*/ 188148 h 54"/>
                <a:gd name="T10" fmla="*/ 15003 w 91"/>
                <a:gd name="T11" fmla="*/ 203200 h 54"/>
                <a:gd name="T12" fmla="*/ 330061 w 91"/>
                <a:gd name="T13" fmla="*/ 203200 h 54"/>
                <a:gd name="T14" fmla="*/ 341313 w 91"/>
                <a:gd name="T15" fmla="*/ 188148 h 54"/>
                <a:gd name="T16" fmla="*/ 240044 w 91"/>
                <a:gd name="T17" fmla="*/ 11289 h 54"/>
                <a:gd name="T18" fmla="*/ 292554 w 91"/>
                <a:gd name="T19" fmla="*/ 180622 h 54"/>
                <a:gd name="T20" fmla="*/ 52510 w 91"/>
                <a:gd name="T21" fmla="*/ 180622 h 54"/>
                <a:gd name="T22" fmla="*/ 41258 w 91"/>
                <a:gd name="T23" fmla="*/ 169333 h 54"/>
                <a:gd name="T24" fmla="*/ 127524 w 91"/>
                <a:gd name="T25" fmla="*/ 22578 h 54"/>
                <a:gd name="T26" fmla="*/ 138776 w 91"/>
                <a:gd name="T27" fmla="*/ 15052 h 54"/>
                <a:gd name="T28" fmla="*/ 213789 w 91"/>
                <a:gd name="T29" fmla="*/ 15052 h 54"/>
                <a:gd name="T30" fmla="*/ 225042 w 91"/>
                <a:gd name="T31" fmla="*/ 22578 h 54"/>
                <a:gd name="T32" fmla="*/ 303806 w 91"/>
                <a:gd name="T33" fmla="*/ 169333 h 54"/>
                <a:gd name="T34" fmla="*/ 292554 w 91"/>
                <a:gd name="T35" fmla="*/ 180622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1" h="54">
                  <a:moveTo>
                    <a:pt x="64" y="3"/>
                  </a:moveTo>
                  <a:cubicBezTo>
                    <a:pt x="63" y="1"/>
                    <a:pt x="63" y="0"/>
                    <a:pt x="61" y="0"/>
                  </a:cubicBezTo>
                  <a:cubicBezTo>
                    <a:pt x="34" y="0"/>
                    <a:pt x="34" y="0"/>
                    <a:pt x="34" y="0"/>
                  </a:cubicBezTo>
                  <a:cubicBezTo>
                    <a:pt x="32" y="0"/>
                    <a:pt x="32" y="0"/>
                    <a:pt x="31" y="3"/>
                  </a:cubicBezTo>
                  <a:cubicBezTo>
                    <a:pt x="0" y="50"/>
                    <a:pt x="0" y="50"/>
                    <a:pt x="0" y="50"/>
                  </a:cubicBezTo>
                  <a:cubicBezTo>
                    <a:pt x="0" y="52"/>
                    <a:pt x="2" y="54"/>
                    <a:pt x="4" y="54"/>
                  </a:cubicBezTo>
                  <a:cubicBezTo>
                    <a:pt x="88" y="54"/>
                    <a:pt x="88" y="54"/>
                    <a:pt x="88" y="54"/>
                  </a:cubicBezTo>
                  <a:cubicBezTo>
                    <a:pt x="90" y="54"/>
                    <a:pt x="91" y="52"/>
                    <a:pt x="91" y="50"/>
                  </a:cubicBezTo>
                  <a:lnTo>
                    <a:pt x="64" y="3"/>
                  </a:lnTo>
                  <a:close/>
                  <a:moveTo>
                    <a:pt x="78" y="48"/>
                  </a:moveTo>
                  <a:cubicBezTo>
                    <a:pt x="14" y="48"/>
                    <a:pt x="14" y="48"/>
                    <a:pt x="14" y="48"/>
                  </a:cubicBezTo>
                  <a:cubicBezTo>
                    <a:pt x="12" y="48"/>
                    <a:pt x="11" y="46"/>
                    <a:pt x="11" y="45"/>
                  </a:cubicBezTo>
                  <a:cubicBezTo>
                    <a:pt x="34" y="6"/>
                    <a:pt x="34" y="6"/>
                    <a:pt x="34" y="6"/>
                  </a:cubicBezTo>
                  <a:cubicBezTo>
                    <a:pt x="35" y="4"/>
                    <a:pt x="35" y="4"/>
                    <a:pt x="37" y="4"/>
                  </a:cubicBezTo>
                  <a:cubicBezTo>
                    <a:pt x="57" y="4"/>
                    <a:pt x="57" y="4"/>
                    <a:pt x="57" y="4"/>
                  </a:cubicBezTo>
                  <a:cubicBezTo>
                    <a:pt x="59" y="4"/>
                    <a:pt x="59" y="4"/>
                    <a:pt x="60" y="6"/>
                  </a:cubicBezTo>
                  <a:cubicBezTo>
                    <a:pt x="81" y="45"/>
                    <a:pt x="81" y="45"/>
                    <a:pt x="81" y="45"/>
                  </a:cubicBezTo>
                  <a:cubicBezTo>
                    <a:pt x="81" y="46"/>
                    <a:pt x="80" y="48"/>
                    <a:pt x="78"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zh-CN" altLang="en-US" sz="1000">
                <a:solidFill>
                  <a:srgbClr val="000000"/>
                </a:solidFill>
                <a:latin typeface="Huawei Sans" panose="020C0503030203020204" pitchFamily="34" charset="0"/>
                <a:ea typeface="方正兰亭黑简体" panose="02000000000000000000" pitchFamily="2" charset="-122"/>
              </a:endParaRPr>
            </a:p>
          </p:txBody>
        </p:sp>
        <p:sp>
          <p:nvSpPr>
            <p:cNvPr id="251" name="Rectangle 764"/>
            <p:cNvSpPr>
              <a:spLocks noChangeArrowheads="1"/>
            </p:cNvSpPr>
            <p:nvPr/>
          </p:nvSpPr>
          <p:spPr bwMode="auto">
            <a:xfrm>
              <a:off x="5434806" y="7779113"/>
              <a:ext cx="728663" cy="523875"/>
            </a:xfrm>
            <a:prstGeom prst="rect">
              <a:avLst/>
            </a:prstGeom>
            <a:solidFill>
              <a:srgbClr val="FBFCFD"/>
            </a:solidFill>
            <a:ln w="15875">
              <a:solidFill>
                <a:srgbClr val="0C63AA"/>
              </a:solidFill>
              <a:miter lim="800000"/>
              <a:headEnd/>
              <a:tailEnd/>
            </a:ln>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252" name="Rectangle 765"/>
            <p:cNvSpPr>
              <a:spLocks noChangeArrowheads="1"/>
            </p:cNvSpPr>
            <p:nvPr/>
          </p:nvSpPr>
          <p:spPr bwMode="auto">
            <a:xfrm>
              <a:off x="5468143" y="7848963"/>
              <a:ext cx="654051" cy="319087"/>
            </a:xfrm>
            <a:prstGeom prst="rect">
              <a:avLst/>
            </a:prstGeom>
            <a:solidFill>
              <a:srgbClr val="0C63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253" name="Rectangle 766"/>
            <p:cNvSpPr>
              <a:spLocks noChangeArrowheads="1"/>
            </p:cNvSpPr>
            <p:nvPr/>
          </p:nvSpPr>
          <p:spPr bwMode="auto">
            <a:xfrm>
              <a:off x="5726906" y="8191863"/>
              <a:ext cx="53975" cy="33337"/>
            </a:xfrm>
            <a:prstGeom prst="rect">
              <a:avLst/>
            </a:prstGeom>
            <a:solidFill>
              <a:srgbClr val="0C63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254" name="Rectangle 767"/>
            <p:cNvSpPr>
              <a:spLocks noChangeArrowheads="1"/>
            </p:cNvSpPr>
            <p:nvPr/>
          </p:nvSpPr>
          <p:spPr bwMode="auto">
            <a:xfrm>
              <a:off x="5787231" y="8214088"/>
              <a:ext cx="15875" cy="11112"/>
            </a:xfrm>
            <a:prstGeom prst="rect">
              <a:avLst/>
            </a:prstGeom>
            <a:solidFill>
              <a:srgbClr val="0C63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255" name="Rectangle 768"/>
            <p:cNvSpPr>
              <a:spLocks noChangeArrowheads="1"/>
            </p:cNvSpPr>
            <p:nvPr/>
          </p:nvSpPr>
          <p:spPr bwMode="auto">
            <a:xfrm>
              <a:off x="5811044" y="8214088"/>
              <a:ext cx="14288" cy="11112"/>
            </a:xfrm>
            <a:prstGeom prst="rect">
              <a:avLst/>
            </a:prstGeom>
            <a:solidFill>
              <a:srgbClr val="0C63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256" name="Rectangle 769"/>
            <p:cNvSpPr>
              <a:spLocks noChangeArrowheads="1"/>
            </p:cNvSpPr>
            <p:nvPr/>
          </p:nvSpPr>
          <p:spPr bwMode="auto">
            <a:xfrm>
              <a:off x="5833269" y="8214088"/>
              <a:ext cx="14288" cy="11112"/>
            </a:xfrm>
            <a:prstGeom prst="rect">
              <a:avLst/>
            </a:prstGeom>
            <a:solidFill>
              <a:srgbClr val="0C63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257" name="Rectangle 770"/>
            <p:cNvSpPr>
              <a:spLocks noChangeArrowheads="1"/>
            </p:cNvSpPr>
            <p:nvPr/>
          </p:nvSpPr>
          <p:spPr bwMode="auto">
            <a:xfrm>
              <a:off x="5855494" y="8214088"/>
              <a:ext cx="14288" cy="11112"/>
            </a:xfrm>
            <a:prstGeom prst="rect">
              <a:avLst/>
            </a:prstGeom>
            <a:solidFill>
              <a:srgbClr val="0C63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258" name="Rectangle 771"/>
            <p:cNvSpPr>
              <a:spLocks noChangeArrowheads="1"/>
            </p:cNvSpPr>
            <p:nvPr/>
          </p:nvSpPr>
          <p:spPr bwMode="auto">
            <a:xfrm>
              <a:off x="5434806" y="8250600"/>
              <a:ext cx="728663" cy="15875"/>
            </a:xfrm>
            <a:prstGeom prst="rect">
              <a:avLst/>
            </a:prstGeom>
            <a:solidFill>
              <a:srgbClr val="0C63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259" name="Freeform 772"/>
            <p:cNvSpPr>
              <a:spLocks noEditPoints="1"/>
            </p:cNvSpPr>
            <p:nvPr/>
          </p:nvSpPr>
          <p:spPr bwMode="auto">
            <a:xfrm>
              <a:off x="5701506" y="7898175"/>
              <a:ext cx="187325" cy="274638"/>
            </a:xfrm>
            <a:custGeom>
              <a:avLst/>
              <a:gdLst>
                <a:gd name="T0" fmla="*/ 146114 w 50"/>
                <a:gd name="T1" fmla="*/ 274638 h 73"/>
                <a:gd name="T2" fmla="*/ 93663 w 50"/>
                <a:gd name="T3" fmla="*/ 274638 h 73"/>
                <a:gd name="T4" fmla="*/ 93663 w 50"/>
                <a:gd name="T5" fmla="*/ 274638 h 73"/>
                <a:gd name="T6" fmla="*/ 41212 w 50"/>
                <a:gd name="T7" fmla="*/ 274638 h 73"/>
                <a:gd name="T8" fmla="*/ 37465 w 50"/>
                <a:gd name="T9" fmla="*/ 188108 h 73"/>
                <a:gd name="T10" fmla="*/ 37465 w 50"/>
                <a:gd name="T11" fmla="*/ 274638 h 73"/>
                <a:gd name="T12" fmla="*/ 0 w 50"/>
                <a:gd name="T13" fmla="*/ 274638 h 73"/>
                <a:gd name="T14" fmla="*/ 0 w 50"/>
                <a:gd name="T15" fmla="*/ 158011 h 73"/>
                <a:gd name="T16" fmla="*/ 93663 w 50"/>
                <a:gd name="T17" fmla="*/ 116627 h 73"/>
                <a:gd name="T18" fmla="*/ 187325 w 50"/>
                <a:gd name="T19" fmla="*/ 158011 h 73"/>
                <a:gd name="T20" fmla="*/ 187325 w 50"/>
                <a:gd name="T21" fmla="*/ 274638 h 73"/>
                <a:gd name="T22" fmla="*/ 149860 w 50"/>
                <a:gd name="T23" fmla="*/ 274638 h 73"/>
                <a:gd name="T24" fmla="*/ 149860 w 50"/>
                <a:gd name="T25" fmla="*/ 188108 h 73"/>
                <a:gd name="T26" fmla="*/ 146114 w 50"/>
                <a:gd name="T27" fmla="*/ 274638 h 73"/>
                <a:gd name="T28" fmla="*/ 93663 w 50"/>
                <a:gd name="T29" fmla="*/ 105341 h 73"/>
                <a:gd name="T30" fmla="*/ 41212 w 50"/>
                <a:gd name="T31" fmla="*/ 52670 h 73"/>
                <a:gd name="T32" fmla="*/ 93663 w 50"/>
                <a:gd name="T33" fmla="*/ 0 h 73"/>
                <a:gd name="T34" fmla="*/ 146114 w 50"/>
                <a:gd name="T35" fmla="*/ 52670 h 73"/>
                <a:gd name="T36" fmla="*/ 93663 w 50"/>
                <a:gd name="T37" fmla="*/ 105341 h 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0" h="73">
                  <a:moveTo>
                    <a:pt x="39" y="73"/>
                  </a:moveTo>
                  <a:cubicBezTo>
                    <a:pt x="25" y="73"/>
                    <a:pt x="25" y="73"/>
                    <a:pt x="25" y="73"/>
                  </a:cubicBezTo>
                  <a:cubicBezTo>
                    <a:pt x="25" y="73"/>
                    <a:pt x="25" y="73"/>
                    <a:pt x="25" y="73"/>
                  </a:cubicBezTo>
                  <a:cubicBezTo>
                    <a:pt x="11" y="73"/>
                    <a:pt x="11" y="73"/>
                    <a:pt x="11" y="73"/>
                  </a:cubicBezTo>
                  <a:cubicBezTo>
                    <a:pt x="10" y="50"/>
                    <a:pt x="10" y="50"/>
                    <a:pt x="10" y="50"/>
                  </a:cubicBezTo>
                  <a:cubicBezTo>
                    <a:pt x="10" y="73"/>
                    <a:pt x="10" y="73"/>
                    <a:pt x="10" y="73"/>
                  </a:cubicBezTo>
                  <a:cubicBezTo>
                    <a:pt x="0" y="73"/>
                    <a:pt x="0" y="73"/>
                    <a:pt x="0" y="73"/>
                  </a:cubicBezTo>
                  <a:cubicBezTo>
                    <a:pt x="0" y="73"/>
                    <a:pt x="0" y="52"/>
                    <a:pt x="0" y="42"/>
                  </a:cubicBezTo>
                  <a:cubicBezTo>
                    <a:pt x="0" y="33"/>
                    <a:pt x="13" y="31"/>
                    <a:pt x="25" y="31"/>
                  </a:cubicBezTo>
                  <a:cubicBezTo>
                    <a:pt x="37" y="31"/>
                    <a:pt x="50" y="33"/>
                    <a:pt x="50" y="42"/>
                  </a:cubicBezTo>
                  <a:cubicBezTo>
                    <a:pt x="50" y="52"/>
                    <a:pt x="50" y="73"/>
                    <a:pt x="50" y="73"/>
                  </a:cubicBezTo>
                  <a:cubicBezTo>
                    <a:pt x="40" y="73"/>
                    <a:pt x="40" y="73"/>
                    <a:pt x="40" y="73"/>
                  </a:cubicBezTo>
                  <a:cubicBezTo>
                    <a:pt x="40" y="50"/>
                    <a:pt x="40" y="50"/>
                    <a:pt x="40" y="50"/>
                  </a:cubicBezTo>
                  <a:lnTo>
                    <a:pt x="39" y="73"/>
                  </a:lnTo>
                  <a:close/>
                  <a:moveTo>
                    <a:pt x="25" y="28"/>
                  </a:moveTo>
                  <a:cubicBezTo>
                    <a:pt x="17" y="28"/>
                    <a:pt x="11" y="22"/>
                    <a:pt x="11" y="14"/>
                  </a:cubicBezTo>
                  <a:cubicBezTo>
                    <a:pt x="11" y="6"/>
                    <a:pt x="17" y="0"/>
                    <a:pt x="25" y="0"/>
                  </a:cubicBezTo>
                  <a:cubicBezTo>
                    <a:pt x="33" y="0"/>
                    <a:pt x="39" y="6"/>
                    <a:pt x="39" y="14"/>
                  </a:cubicBezTo>
                  <a:cubicBezTo>
                    <a:pt x="39" y="22"/>
                    <a:pt x="33" y="28"/>
                    <a:pt x="25"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zh-CN" altLang="en-US" sz="1000">
                <a:solidFill>
                  <a:srgbClr val="000000"/>
                </a:solidFill>
                <a:latin typeface="Huawei Sans" panose="020C0503030203020204" pitchFamily="34" charset="0"/>
                <a:ea typeface="方正兰亭黑简体" panose="02000000000000000000" pitchFamily="2" charset="-122"/>
              </a:endParaRPr>
            </a:p>
          </p:txBody>
        </p:sp>
        <p:sp>
          <p:nvSpPr>
            <p:cNvPr id="260" name="Oval 1169"/>
            <p:cNvSpPr>
              <a:spLocks noChangeArrowheads="1"/>
            </p:cNvSpPr>
            <p:nvPr/>
          </p:nvSpPr>
          <p:spPr bwMode="auto">
            <a:xfrm>
              <a:off x="5780881" y="7804513"/>
              <a:ext cx="30162" cy="30162"/>
            </a:xfrm>
            <a:prstGeom prst="ellipse">
              <a:avLst/>
            </a:prstGeom>
            <a:solidFill>
              <a:srgbClr val="0C63A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sp>
          <p:nvSpPr>
            <p:cNvPr id="261" name="Oval 1170"/>
            <p:cNvSpPr>
              <a:spLocks noChangeArrowheads="1"/>
            </p:cNvSpPr>
            <p:nvPr/>
          </p:nvSpPr>
          <p:spPr bwMode="auto">
            <a:xfrm>
              <a:off x="5817394" y="7815625"/>
              <a:ext cx="15875" cy="11113"/>
            </a:xfrm>
            <a:prstGeom prst="ellipse">
              <a:avLst/>
            </a:prstGeom>
            <a:solidFill>
              <a:srgbClr val="0C63A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1200" b="1">
                  <a:solidFill>
                    <a:schemeClr val="tx1"/>
                  </a:solidFill>
                  <a:latin typeface="Arial" panose="020B0604020202020204" pitchFamily="34" charset="0"/>
                  <a:ea typeface="宋体" panose="02010600030101010101" pitchFamily="2" charset="-122"/>
                </a:defRPr>
              </a:lvl1pPr>
              <a:lvl2pPr marL="742950" indent="-285750">
                <a:defRPr sz="1200" b="1">
                  <a:solidFill>
                    <a:schemeClr val="tx1"/>
                  </a:solidFill>
                  <a:latin typeface="Arial" panose="020B0604020202020204" pitchFamily="34" charset="0"/>
                  <a:ea typeface="宋体" panose="02010600030101010101" pitchFamily="2" charset="-122"/>
                </a:defRPr>
              </a:lvl2pPr>
              <a:lvl3pPr marL="1143000" indent="-228600">
                <a:defRPr sz="1200" b="1">
                  <a:solidFill>
                    <a:schemeClr val="tx1"/>
                  </a:solidFill>
                  <a:latin typeface="Arial" panose="020B0604020202020204" pitchFamily="34" charset="0"/>
                  <a:ea typeface="宋体" panose="02010600030101010101" pitchFamily="2" charset="-122"/>
                </a:defRPr>
              </a:lvl3pPr>
              <a:lvl4pPr marL="1600200" indent="-228600">
                <a:defRPr sz="1200" b="1">
                  <a:solidFill>
                    <a:schemeClr val="tx1"/>
                  </a:solidFill>
                  <a:latin typeface="Arial" panose="020B0604020202020204" pitchFamily="34" charset="0"/>
                  <a:ea typeface="宋体" panose="02010600030101010101" pitchFamily="2" charset="-122"/>
                </a:defRPr>
              </a:lvl4pPr>
              <a:lvl5pPr marL="2057400" indent="-228600">
                <a:defRPr sz="1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defRPr/>
              </a:pPr>
              <a:endParaRPr lang="zh-CN" altLang="en-US" sz="1000" b="0">
                <a:solidFill>
                  <a:srgbClr val="000000"/>
                </a:solidFill>
                <a:latin typeface="Huawei Sans" panose="020C0503030203020204" pitchFamily="34" charset="0"/>
                <a:ea typeface="方正兰亭黑简体" panose="02000000000000000000" pitchFamily="2" charset="-122"/>
              </a:endParaRPr>
            </a:p>
          </p:txBody>
        </p:sp>
      </p:grpSp>
      <p:grpSp>
        <p:nvGrpSpPr>
          <p:cNvPr id="264" name="组合 263"/>
          <p:cNvGrpSpPr/>
          <p:nvPr/>
        </p:nvGrpSpPr>
        <p:grpSpPr>
          <a:xfrm>
            <a:off x="5482624" y="3990784"/>
            <a:ext cx="401837" cy="409906"/>
            <a:chOff x="5713412" y="3148013"/>
            <a:chExt cx="768350" cy="565183"/>
          </a:xfrm>
          <a:solidFill>
            <a:srgbClr val="15B0E8"/>
          </a:solidFill>
        </p:grpSpPr>
        <p:grpSp>
          <p:nvGrpSpPr>
            <p:cNvPr id="265" name="组合 264"/>
            <p:cNvGrpSpPr/>
            <p:nvPr/>
          </p:nvGrpSpPr>
          <p:grpSpPr>
            <a:xfrm>
              <a:off x="5902902" y="3345119"/>
              <a:ext cx="389369" cy="368077"/>
              <a:chOff x="5724526" y="3073401"/>
              <a:chExt cx="715962" cy="623887"/>
            </a:xfrm>
            <a:grpFill/>
          </p:grpSpPr>
          <p:sp>
            <p:nvSpPr>
              <p:cNvPr id="267" name="Freeform 38"/>
              <p:cNvSpPr>
                <a:spLocks/>
              </p:cNvSpPr>
              <p:nvPr/>
            </p:nvSpPr>
            <p:spPr bwMode="auto">
              <a:xfrm>
                <a:off x="5983288" y="3538538"/>
                <a:ext cx="198438" cy="158750"/>
              </a:xfrm>
              <a:custGeom>
                <a:avLst/>
                <a:gdLst>
                  <a:gd name="T0" fmla="*/ 41 w 45"/>
                  <a:gd name="T1" fmla="*/ 16 h 36"/>
                  <a:gd name="T2" fmla="*/ 27 w 45"/>
                  <a:gd name="T3" fmla="*/ 16 h 36"/>
                  <a:gd name="T4" fmla="*/ 27 w 45"/>
                  <a:gd name="T5" fmla="*/ 0 h 36"/>
                  <a:gd name="T6" fmla="*/ 18 w 45"/>
                  <a:gd name="T7" fmla="*/ 0 h 36"/>
                  <a:gd name="T8" fmla="*/ 18 w 45"/>
                  <a:gd name="T9" fmla="*/ 16 h 36"/>
                  <a:gd name="T10" fmla="*/ 4 w 45"/>
                  <a:gd name="T11" fmla="*/ 16 h 36"/>
                  <a:gd name="T12" fmla="*/ 0 w 45"/>
                  <a:gd name="T13" fmla="*/ 20 h 36"/>
                  <a:gd name="T14" fmla="*/ 0 w 45"/>
                  <a:gd name="T15" fmla="*/ 32 h 36"/>
                  <a:gd name="T16" fmla="*/ 4 w 45"/>
                  <a:gd name="T17" fmla="*/ 36 h 36"/>
                  <a:gd name="T18" fmla="*/ 41 w 45"/>
                  <a:gd name="T19" fmla="*/ 36 h 36"/>
                  <a:gd name="T20" fmla="*/ 45 w 45"/>
                  <a:gd name="T21" fmla="*/ 32 h 36"/>
                  <a:gd name="T22" fmla="*/ 45 w 45"/>
                  <a:gd name="T23" fmla="*/ 20 h 36"/>
                  <a:gd name="T24" fmla="*/ 41 w 45"/>
                  <a:gd name="T25" fmla="*/ 1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6">
                    <a:moveTo>
                      <a:pt x="41" y="16"/>
                    </a:moveTo>
                    <a:cubicBezTo>
                      <a:pt x="27" y="16"/>
                      <a:pt x="27" y="16"/>
                      <a:pt x="27" y="16"/>
                    </a:cubicBezTo>
                    <a:cubicBezTo>
                      <a:pt x="27" y="0"/>
                      <a:pt x="27" y="0"/>
                      <a:pt x="27" y="0"/>
                    </a:cubicBezTo>
                    <a:cubicBezTo>
                      <a:pt x="18" y="0"/>
                      <a:pt x="18" y="0"/>
                      <a:pt x="18" y="0"/>
                    </a:cubicBezTo>
                    <a:cubicBezTo>
                      <a:pt x="18" y="16"/>
                      <a:pt x="18" y="16"/>
                      <a:pt x="18" y="16"/>
                    </a:cubicBezTo>
                    <a:cubicBezTo>
                      <a:pt x="4" y="16"/>
                      <a:pt x="4" y="16"/>
                      <a:pt x="4" y="16"/>
                    </a:cubicBezTo>
                    <a:cubicBezTo>
                      <a:pt x="2" y="16"/>
                      <a:pt x="0" y="18"/>
                      <a:pt x="0" y="20"/>
                    </a:cubicBezTo>
                    <a:cubicBezTo>
                      <a:pt x="0" y="32"/>
                      <a:pt x="0" y="32"/>
                      <a:pt x="0" y="32"/>
                    </a:cubicBezTo>
                    <a:cubicBezTo>
                      <a:pt x="0" y="35"/>
                      <a:pt x="2" y="36"/>
                      <a:pt x="4" y="36"/>
                    </a:cubicBezTo>
                    <a:cubicBezTo>
                      <a:pt x="41" y="36"/>
                      <a:pt x="41" y="36"/>
                      <a:pt x="41" y="36"/>
                    </a:cubicBezTo>
                    <a:cubicBezTo>
                      <a:pt x="43" y="36"/>
                      <a:pt x="45" y="35"/>
                      <a:pt x="45" y="32"/>
                    </a:cubicBezTo>
                    <a:cubicBezTo>
                      <a:pt x="45" y="20"/>
                      <a:pt x="45" y="20"/>
                      <a:pt x="45" y="20"/>
                    </a:cubicBezTo>
                    <a:cubicBezTo>
                      <a:pt x="45" y="18"/>
                      <a:pt x="43" y="16"/>
                      <a:pt x="4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t">
                  <a:spcBef>
                    <a:spcPct val="0"/>
                  </a:spcBef>
                  <a:spcAft>
                    <a:spcPct val="0"/>
                  </a:spcAft>
                </a:pPr>
                <a:endParaRPr lang="zh-CN" altLang="en-US" sz="1400">
                  <a:solidFill>
                    <a:srgbClr val="000000"/>
                  </a:solidFill>
                  <a:latin typeface="Huawei Sans" panose="020C0503030203020204" pitchFamily="34" charset="0"/>
                  <a:ea typeface="方正兰亭黑简体" panose="02000000000000000000" pitchFamily="2" charset="-122"/>
                </a:endParaRPr>
              </a:p>
            </p:txBody>
          </p:sp>
          <p:sp>
            <p:nvSpPr>
              <p:cNvPr id="268" name="Freeform 39"/>
              <p:cNvSpPr>
                <a:spLocks/>
              </p:cNvSpPr>
              <p:nvPr/>
            </p:nvSpPr>
            <p:spPr bwMode="auto">
              <a:xfrm>
                <a:off x="5724526" y="3635376"/>
                <a:ext cx="228600" cy="39688"/>
              </a:xfrm>
              <a:custGeom>
                <a:avLst/>
                <a:gdLst>
                  <a:gd name="T0" fmla="*/ 0 w 52"/>
                  <a:gd name="T1" fmla="*/ 4 h 9"/>
                  <a:gd name="T2" fmla="*/ 4 w 52"/>
                  <a:gd name="T3" fmla="*/ 9 h 9"/>
                  <a:gd name="T4" fmla="*/ 52 w 52"/>
                  <a:gd name="T5" fmla="*/ 9 h 9"/>
                  <a:gd name="T6" fmla="*/ 52 w 52"/>
                  <a:gd name="T7" fmla="*/ 0 h 9"/>
                  <a:gd name="T8" fmla="*/ 4 w 52"/>
                  <a:gd name="T9" fmla="*/ 0 h 9"/>
                  <a:gd name="T10" fmla="*/ 0 w 52"/>
                  <a:gd name="T11" fmla="*/ 4 h 9"/>
                </a:gdLst>
                <a:ahLst/>
                <a:cxnLst>
                  <a:cxn ang="0">
                    <a:pos x="T0" y="T1"/>
                  </a:cxn>
                  <a:cxn ang="0">
                    <a:pos x="T2" y="T3"/>
                  </a:cxn>
                  <a:cxn ang="0">
                    <a:pos x="T4" y="T5"/>
                  </a:cxn>
                  <a:cxn ang="0">
                    <a:pos x="T6" y="T7"/>
                  </a:cxn>
                  <a:cxn ang="0">
                    <a:pos x="T8" y="T9"/>
                  </a:cxn>
                  <a:cxn ang="0">
                    <a:pos x="T10" y="T11"/>
                  </a:cxn>
                </a:cxnLst>
                <a:rect l="0" t="0" r="r" b="b"/>
                <a:pathLst>
                  <a:path w="52" h="9">
                    <a:moveTo>
                      <a:pt x="0" y="4"/>
                    </a:moveTo>
                    <a:cubicBezTo>
                      <a:pt x="0" y="7"/>
                      <a:pt x="2" y="9"/>
                      <a:pt x="4" y="9"/>
                    </a:cubicBezTo>
                    <a:cubicBezTo>
                      <a:pt x="52" y="9"/>
                      <a:pt x="52" y="9"/>
                      <a:pt x="52" y="9"/>
                    </a:cubicBezTo>
                    <a:cubicBezTo>
                      <a:pt x="52" y="0"/>
                      <a:pt x="52" y="0"/>
                      <a:pt x="52" y="0"/>
                    </a:cubicBezTo>
                    <a:cubicBezTo>
                      <a:pt x="4" y="0"/>
                      <a:pt x="4" y="0"/>
                      <a:pt x="4"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t">
                  <a:spcBef>
                    <a:spcPct val="0"/>
                  </a:spcBef>
                  <a:spcAft>
                    <a:spcPct val="0"/>
                  </a:spcAft>
                </a:pPr>
                <a:endParaRPr lang="zh-CN" altLang="en-US" sz="1400">
                  <a:solidFill>
                    <a:srgbClr val="000000"/>
                  </a:solidFill>
                  <a:latin typeface="Huawei Sans" panose="020C0503030203020204" pitchFamily="34" charset="0"/>
                  <a:ea typeface="方正兰亭黑简体" panose="02000000000000000000" pitchFamily="2" charset="-122"/>
                </a:endParaRPr>
              </a:p>
            </p:txBody>
          </p:sp>
          <p:sp>
            <p:nvSpPr>
              <p:cNvPr id="269" name="Freeform 40"/>
              <p:cNvSpPr>
                <a:spLocks/>
              </p:cNvSpPr>
              <p:nvPr/>
            </p:nvSpPr>
            <p:spPr bwMode="auto">
              <a:xfrm>
                <a:off x="6208713" y="3635376"/>
                <a:ext cx="231775" cy="39688"/>
              </a:xfrm>
              <a:custGeom>
                <a:avLst/>
                <a:gdLst>
                  <a:gd name="T0" fmla="*/ 48 w 53"/>
                  <a:gd name="T1" fmla="*/ 0 h 9"/>
                  <a:gd name="T2" fmla="*/ 0 w 53"/>
                  <a:gd name="T3" fmla="*/ 0 h 9"/>
                  <a:gd name="T4" fmla="*/ 0 w 53"/>
                  <a:gd name="T5" fmla="*/ 9 h 9"/>
                  <a:gd name="T6" fmla="*/ 48 w 53"/>
                  <a:gd name="T7" fmla="*/ 9 h 9"/>
                  <a:gd name="T8" fmla="*/ 53 w 53"/>
                  <a:gd name="T9" fmla="*/ 4 h 9"/>
                  <a:gd name="T10" fmla="*/ 48 w 53"/>
                  <a:gd name="T11" fmla="*/ 0 h 9"/>
                </a:gdLst>
                <a:ahLst/>
                <a:cxnLst>
                  <a:cxn ang="0">
                    <a:pos x="T0" y="T1"/>
                  </a:cxn>
                  <a:cxn ang="0">
                    <a:pos x="T2" y="T3"/>
                  </a:cxn>
                  <a:cxn ang="0">
                    <a:pos x="T4" y="T5"/>
                  </a:cxn>
                  <a:cxn ang="0">
                    <a:pos x="T6" y="T7"/>
                  </a:cxn>
                  <a:cxn ang="0">
                    <a:pos x="T8" y="T9"/>
                  </a:cxn>
                  <a:cxn ang="0">
                    <a:pos x="T10" y="T11"/>
                  </a:cxn>
                </a:cxnLst>
                <a:rect l="0" t="0" r="r" b="b"/>
                <a:pathLst>
                  <a:path w="53" h="9">
                    <a:moveTo>
                      <a:pt x="48" y="0"/>
                    </a:moveTo>
                    <a:cubicBezTo>
                      <a:pt x="0" y="0"/>
                      <a:pt x="0" y="0"/>
                      <a:pt x="0" y="0"/>
                    </a:cubicBezTo>
                    <a:cubicBezTo>
                      <a:pt x="0" y="9"/>
                      <a:pt x="0" y="9"/>
                      <a:pt x="0" y="9"/>
                    </a:cubicBezTo>
                    <a:cubicBezTo>
                      <a:pt x="48" y="9"/>
                      <a:pt x="48" y="9"/>
                      <a:pt x="48" y="9"/>
                    </a:cubicBezTo>
                    <a:cubicBezTo>
                      <a:pt x="51" y="9"/>
                      <a:pt x="53" y="7"/>
                      <a:pt x="53" y="4"/>
                    </a:cubicBezTo>
                    <a:cubicBezTo>
                      <a:pt x="53" y="2"/>
                      <a:pt x="51" y="0"/>
                      <a:pt x="4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t">
                  <a:spcBef>
                    <a:spcPct val="0"/>
                  </a:spcBef>
                  <a:spcAft>
                    <a:spcPct val="0"/>
                  </a:spcAft>
                </a:pPr>
                <a:endParaRPr lang="zh-CN" altLang="en-US" sz="1400">
                  <a:solidFill>
                    <a:srgbClr val="000000"/>
                  </a:solidFill>
                  <a:latin typeface="Huawei Sans" panose="020C0503030203020204" pitchFamily="34" charset="0"/>
                  <a:ea typeface="方正兰亭黑简体" panose="02000000000000000000" pitchFamily="2" charset="-122"/>
                </a:endParaRPr>
              </a:p>
            </p:txBody>
          </p:sp>
          <p:sp>
            <p:nvSpPr>
              <p:cNvPr id="270" name="Freeform 41"/>
              <p:cNvSpPr>
                <a:spLocks noEditPoints="1"/>
              </p:cNvSpPr>
              <p:nvPr/>
            </p:nvSpPr>
            <p:spPr bwMode="auto">
              <a:xfrm>
                <a:off x="5861051" y="3073401"/>
                <a:ext cx="439738" cy="442913"/>
              </a:xfrm>
              <a:custGeom>
                <a:avLst/>
                <a:gdLst>
                  <a:gd name="T0" fmla="*/ 94 w 100"/>
                  <a:gd name="T1" fmla="*/ 101 h 101"/>
                  <a:gd name="T2" fmla="*/ 100 w 100"/>
                  <a:gd name="T3" fmla="*/ 79 h 101"/>
                  <a:gd name="T4" fmla="*/ 93 w 100"/>
                  <a:gd name="T5" fmla="*/ 73 h 101"/>
                  <a:gd name="T6" fmla="*/ 94 w 100"/>
                  <a:gd name="T7" fmla="*/ 64 h 101"/>
                  <a:gd name="T8" fmla="*/ 100 w 100"/>
                  <a:gd name="T9" fmla="*/ 42 h 101"/>
                  <a:gd name="T10" fmla="*/ 93 w 100"/>
                  <a:gd name="T11" fmla="*/ 36 h 101"/>
                  <a:gd name="T12" fmla="*/ 94 w 100"/>
                  <a:gd name="T13" fmla="*/ 28 h 101"/>
                  <a:gd name="T14" fmla="*/ 100 w 100"/>
                  <a:gd name="T15" fmla="*/ 6 h 101"/>
                  <a:gd name="T16" fmla="*/ 7 w 100"/>
                  <a:gd name="T17" fmla="*/ 0 h 101"/>
                  <a:gd name="T18" fmla="*/ 0 w 100"/>
                  <a:gd name="T19" fmla="*/ 22 h 101"/>
                  <a:gd name="T20" fmla="*/ 8 w 100"/>
                  <a:gd name="T21" fmla="*/ 28 h 101"/>
                  <a:gd name="T22" fmla="*/ 7 w 100"/>
                  <a:gd name="T23" fmla="*/ 36 h 101"/>
                  <a:gd name="T24" fmla="*/ 0 w 100"/>
                  <a:gd name="T25" fmla="*/ 58 h 101"/>
                  <a:gd name="T26" fmla="*/ 8 w 100"/>
                  <a:gd name="T27" fmla="*/ 64 h 101"/>
                  <a:gd name="T28" fmla="*/ 7 w 100"/>
                  <a:gd name="T29" fmla="*/ 73 h 101"/>
                  <a:gd name="T30" fmla="*/ 0 w 100"/>
                  <a:gd name="T31" fmla="*/ 94 h 101"/>
                  <a:gd name="T32" fmla="*/ 34 w 100"/>
                  <a:gd name="T33" fmla="*/ 92 h 101"/>
                  <a:gd name="T34" fmla="*/ 23 w 100"/>
                  <a:gd name="T35" fmla="*/ 81 h 101"/>
                  <a:gd name="T36" fmla="*/ 34 w 100"/>
                  <a:gd name="T37" fmla="*/ 92 h 101"/>
                  <a:gd name="T38" fmla="*/ 38 w 100"/>
                  <a:gd name="T39" fmla="*/ 92 h 101"/>
                  <a:gd name="T40" fmla="*/ 48 w 100"/>
                  <a:gd name="T41" fmla="*/ 81 h 101"/>
                  <a:gd name="T42" fmla="*/ 89 w 100"/>
                  <a:gd name="T43" fmla="*/ 73 h 101"/>
                  <a:gd name="T44" fmla="*/ 13 w 100"/>
                  <a:gd name="T45" fmla="*/ 64 h 101"/>
                  <a:gd name="T46" fmla="*/ 89 w 100"/>
                  <a:gd name="T47" fmla="*/ 73 h 101"/>
                  <a:gd name="T48" fmla="*/ 23 w 100"/>
                  <a:gd name="T49" fmla="*/ 45 h 101"/>
                  <a:gd name="T50" fmla="*/ 34 w 100"/>
                  <a:gd name="T51" fmla="*/ 55 h 101"/>
                  <a:gd name="T52" fmla="*/ 38 w 100"/>
                  <a:gd name="T53" fmla="*/ 55 h 101"/>
                  <a:gd name="T54" fmla="*/ 48 w 100"/>
                  <a:gd name="T55" fmla="*/ 45 h 101"/>
                  <a:gd name="T56" fmla="*/ 38 w 100"/>
                  <a:gd name="T57" fmla="*/ 55 h 101"/>
                  <a:gd name="T58" fmla="*/ 13 w 100"/>
                  <a:gd name="T59" fmla="*/ 36 h 101"/>
                  <a:gd name="T60" fmla="*/ 89 w 100"/>
                  <a:gd name="T61" fmla="*/ 28 h 101"/>
                  <a:gd name="T62" fmla="*/ 38 w 100"/>
                  <a:gd name="T63" fmla="*/ 9 h 101"/>
                  <a:gd name="T64" fmla="*/ 48 w 100"/>
                  <a:gd name="T65" fmla="*/ 19 h 101"/>
                  <a:gd name="T66" fmla="*/ 38 w 100"/>
                  <a:gd name="T67" fmla="*/ 9 h 101"/>
                  <a:gd name="T68" fmla="*/ 34 w 100"/>
                  <a:gd name="T69" fmla="*/ 9 h 101"/>
                  <a:gd name="T70" fmla="*/ 23 w 100"/>
                  <a:gd name="T71" fmla="*/ 19 h 101"/>
                  <a:gd name="T72" fmla="*/ 8 w 100"/>
                  <a:gd name="T73" fmla="*/ 19 h 101"/>
                  <a:gd name="T74" fmla="*/ 19 w 100"/>
                  <a:gd name="T75" fmla="*/ 9 h 101"/>
                  <a:gd name="T76" fmla="*/ 8 w 100"/>
                  <a:gd name="T77" fmla="*/ 19 h 101"/>
                  <a:gd name="T78" fmla="*/ 8 w 100"/>
                  <a:gd name="T79" fmla="*/ 45 h 101"/>
                  <a:gd name="T80" fmla="*/ 19 w 100"/>
                  <a:gd name="T81" fmla="*/ 55 h 101"/>
                  <a:gd name="T82" fmla="*/ 8 w 100"/>
                  <a:gd name="T83" fmla="*/ 81 h 101"/>
                  <a:gd name="T84" fmla="*/ 19 w 100"/>
                  <a:gd name="T85" fmla="*/ 92 h 101"/>
                  <a:gd name="T86" fmla="*/ 8 w 100"/>
                  <a:gd name="T87" fmla="*/ 8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0" h="101">
                    <a:moveTo>
                      <a:pt x="7" y="101"/>
                    </a:moveTo>
                    <a:cubicBezTo>
                      <a:pt x="94" y="101"/>
                      <a:pt x="94" y="101"/>
                      <a:pt x="94" y="101"/>
                    </a:cubicBezTo>
                    <a:cubicBezTo>
                      <a:pt x="98" y="101"/>
                      <a:pt x="100" y="98"/>
                      <a:pt x="100" y="94"/>
                    </a:cubicBezTo>
                    <a:cubicBezTo>
                      <a:pt x="100" y="79"/>
                      <a:pt x="100" y="79"/>
                      <a:pt x="100" y="79"/>
                    </a:cubicBezTo>
                    <a:cubicBezTo>
                      <a:pt x="100" y="75"/>
                      <a:pt x="98" y="73"/>
                      <a:pt x="94" y="73"/>
                    </a:cubicBezTo>
                    <a:cubicBezTo>
                      <a:pt x="93" y="73"/>
                      <a:pt x="93" y="73"/>
                      <a:pt x="93" y="73"/>
                    </a:cubicBezTo>
                    <a:cubicBezTo>
                      <a:pt x="93" y="64"/>
                      <a:pt x="93" y="64"/>
                      <a:pt x="93" y="64"/>
                    </a:cubicBezTo>
                    <a:cubicBezTo>
                      <a:pt x="94" y="64"/>
                      <a:pt x="94" y="64"/>
                      <a:pt x="94" y="64"/>
                    </a:cubicBezTo>
                    <a:cubicBezTo>
                      <a:pt x="98" y="64"/>
                      <a:pt x="100" y="61"/>
                      <a:pt x="100" y="58"/>
                    </a:cubicBezTo>
                    <a:cubicBezTo>
                      <a:pt x="100" y="42"/>
                      <a:pt x="100" y="42"/>
                      <a:pt x="100" y="42"/>
                    </a:cubicBezTo>
                    <a:cubicBezTo>
                      <a:pt x="100" y="39"/>
                      <a:pt x="98" y="36"/>
                      <a:pt x="94" y="36"/>
                    </a:cubicBezTo>
                    <a:cubicBezTo>
                      <a:pt x="93" y="36"/>
                      <a:pt x="93" y="36"/>
                      <a:pt x="93" y="36"/>
                    </a:cubicBezTo>
                    <a:cubicBezTo>
                      <a:pt x="93" y="28"/>
                      <a:pt x="93" y="28"/>
                      <a:pt x="93" y="28"/>
                    </a:cubicBezTo>
                    <a:cubicBezTo>
                      <a:pt x="94" y="28"/>
                      <a:pt x="94" y="28"/>
                      <a:pt x="94" y="28"/>
                    </a:cubicBezTo>
                    <a:cubicBezTo>
                      <a:pt x="98" y="28"/>
                      <a:pt x="100" y="25"/>
                      <a:pt x="100" y="22"/>
                    </a:cubicBezTo>
                    <a:cubicBezTo>
                      <a:pt x="100" y="6"/>
                      <a:pt x="100" y="6"/>
                      <a:pt x="100" y="6"/>
                    </a:cubicBezTo>
                    <a:cubicBezTo>
                      <a:pt x="100" y="2"/>
                      <a:pt x="98" y="0"/>
                      <a:pt x="94" y="0"/>
                    </a:cubicBezTo>
                    <a:cubicBezTo>
                      <a:pt x="7" y="0"/>
                      <a:pt x="7" y="0"/>
                      <a:pt x="7" y="0"/>
                    </a:cubicBezTo>
                    <a:cubicBezTo>
                      <a:pt x="3" y="0"/>
                      <a:pt x="0" y="2"/>
                      <a:pt x="0" y="6"/>
                    </a:cubicBezTo>
                    <a:cubicBezTo>
                      <a:pt x="0" y="22"/>
                      <a:pt x="0" y="22"/>
                      <a:pt x="0" y="22"/>
                    </a:cubicBezTo>
                    <a:cubicBezTo>
                      <a:pt x="0" y="25"/>
                      <a:pt x="3" y="28"/>
                      <a:pt x="7" y="28"/>
                    </a:cubicBezTo>
                    <a:cubicBezTo>
                      <a:pt x="8" y="28"/>
                      <a:pt x="8" y="28"/>
                      <a:pt x="8" y="28"/>
                    </a:cubicBezTo>
                    <a:cubicBezTo>
                      <a:pt x="8" y="36"/>
                      <a:pt x="8" y="36"/>
                      <a:pt x="8" y="36"/>
                    </a:cubicBezTo>
                    <a:cubicBezTo>
                      <a:pt x="7" y="36"/>
                      <a:pt x="7" y="36"/>
                      <a:pt x="7" y="36"/>
                    </a:cubicBezTo>
                    <a:cubicBezTo>
                      <a:pt x="3" y="36"/>
                      <a:pt x="0" y="39"/>
                      <a:pt x="0" y="42"/>
                    </a:cubicBezTo>
                    <a:cubicBezTo>
                      <a:pt x="0" y="58"/>
                      <a:pt x="0" y="58"/>
                      <a:pt x="0" y="58"/>
                    </a:cubicBezTo>
                    <a:cubicBezTo>
                      <a:pt x="0" y="61"/>
                      <a:pt x="3" y="64"/>
                      <a:pt x="7" y="64"/>
                    </a:cubicBezTo>
                    <a:cubicBezTo>
                      <a:pt x="8" y="64"/>
                      <a:pt x="8" y="64"/>
                      <a:pt x="8" y="64"/>
                    </a:cubicBezTo>
                    <a:cubicBezTo>
                      <a:pt x="8" y="73"/>
                      <a:pt x="8" y="73"/>
                      <a:pt x="8" y="73"/>
                    </a:cubicBezTo>
                    <a:cubicBezTo>
                      <a:pt x="7" y="73"/>
                      <a:pt x="7" y="73"/>
                      <a:pt x="7" y="73"/>
                    </a:cubicBezTo>
                    <a:cubicBezTo>
                      <a:pt x="3" y="73"/>
                      <a:pt x="0" y="75"/>
                      <a:pt x="0" y="79"/>
                    </a:cubicBezTo>
                    <a:cubicBezTo>
                      <a:pt x="0" y="94"/>
                      <a:pt x="0" y="94"/>
                      <a:pt x="0" y="94"/>
                    </a:cubicBezTo>
                    <a:cubicBezTo>
                      <a:pt x="0" y="98"/>
                      <a:pt x="3" y="101"/>
                      <a:pt x="7" y="101"/>
                    </a:cubicBezTo>
                    <a:close/>
                    <a:moveTo>
                      <a:pt x="34" y="92"/>
                    </a:moveTo>
                    <a:cubicBezTo>
                      <a:pt x="23" y="92"/>
                      <a:pt x="23" y="92"/>
                      <a:pt x="23" y="92"/>
                    </a:cubicBezTo>
                    <a:cubicBezTo>
                      <a:pt x="23" y="81"/>
                      <a:pt x="23" y="81"/>
                      <a:pt x="23" y="81"/>
                    </a:cubicBezTo>
                    <a:cubicBezTo>
                      <a:pt x="34" y="81"/>
                      <a:pt x="34" y="81"/>
                      <a:pt x="34" y="81"/>
                    </a:cubicBezTo>
                    <a:lnTo>
                      <a:pt x="34" y="92"/>
                    </a:lnTo>
                    <a:close/>
                    <a:moveTo>
                      <a:pt x="48" y="92"/>
                    </a:moveTo>
                    <a:cubicBezTo>
                      <a:pt x="38" y="92"/>
                      <a:pt x="38" y="92"/>
                      <a:pt x="38" y="92"/>
                    </a:cubicBezTo>
                    <a:cubicBezTo>
                      <a:pt x="38" y="81"/>
                      <a:pt x="38" y="81"/>
                      <a:pt x="38" y="81"/>
                    </a:cubicBezTo>
                    <a:cubicBezTo>
                      <a:pt x="48" y="81"/>
                      <a:pt x="48" y="81"/>
                      <a:pt x="48" y="81"/>
                    </a:cubicBezTo>
                    <a:lnTo>
                      <a:pt x="48" y="92"/>
                    </a:lnTo>
                    <a:close/>
                    <a:moveTo>
                      <a:pt x="89" y="73"/>
                    </a:moveTo>
                    <a:cubicBezTo>
                      <a:pt x="13" y="73"/>
                      <a:pt x="13" y="73"/>
                      <a:pt x="13" y="73"/>
                    </a:cubicBezTo>
                    <a:cubicBezTo>
                      <a:pt x="13" y="64"/>
                      <a:pt x="13" y="64"/>
                      <a:pt x="13" y="64"/>
                    </a:cubicBezTo>
                    <a:cubicBezTo>
                      <a:pt x="89" y="64"/>
                      <a:pt x="89" y="64"/>
                      <a:pt x="89" y="64"/>
                    </a:cubicBezTo>
                    <a:lnTo>
                      <a:pt x="89" y="73"/>
                    </a:lnTo>
                    <a:close/>
                    <a:moveTo>
                      <a:pt x="23" y="55"/>
                    </a:moveTo>
                    <a:cubicBezTo>
                      <a:pt x="23" y="45"/>
                      <a:pt x="23" y="45"/>
                      <a:pt x="23" y="45"/>
                    </a:cubicBezTo>
                    <a:cubicBezTo>
                      <a:pt x="34" y="45"/>
                      <a:pt x="34" y="45"/>
                      <a:pt x="34" y="45"/>
                    </a:cubicBezTo>
                    <a:cubicBezTo>
                      <a:pt x="34" y="55"/>
                      <a:pt x="34" y="55"/>
                      <a:pt x="34" y="55"/>
                    </a:cubicBezTo>
                    <a:lnTo>
                      <a:pt x="23" y="55"/>
                    </a:lnTo>
                    <a:close/>
                    <a:moveTo>
                      <a:pt x="38" y="55"/>
                    </a:moveTo>
                    <a:cubicBezTo>
                      <a:pt x="38" y="45"/>
                      <a:pt x="38" y="45"/>
                      <a:pt x="38" y="45"/>
                    </a:cubicBezTo>
                    <a:cubicBezTo>
                      <a:pt x="48" y="45"/>
                      <a:pt x="48" y="45"/>
                      <a:pt x="48" y="45"/>
                    </a:cubicBezTo>
                    <a:cubicBezTo>
                      <a:pt x="48" y="55"/>
                      <a:pt x="48" y="55"/>
                      <a:pt x="48" y="55"/>
                    </a:cubicBezTo>
                    <a:lnTo>
                      <a:pt x="38" y="55"/>
                    </a:lnTo>
                    <a:close/>
                    <a:moveTo>
                      <a:pt x="89" y="36"/>
                    </a:moveTo>
                    <a:cubicBezTo>
                      <a:pt x="13" y="36"/>
                      <a:pt x="13" y="36"/>
                      <a:pt x="13" y="36"/>
                    </a:cubicBezTo>
                    <a:cubicBezTo>
                      <a:pt x="13" y="28"/>
                      <a:pt x="13" y="28"/>
                      <a:pt x="13" y="28"/>
                    </a:cubicBezTo>
                    <a:cubicBezTo>
                      <a:pt x="89" y="28"/>
                      <a:pt x="89" y="28"/>
                      <a:pt x="89" y="28"/>
                    </a:cubicBezTo>
                    <a:lnTo>
                      <a:pt x="89" y="36"/>
                    </a:lnTo>
                    <a:close/>
                    <a:moveTo>
                      <a:pt x="38" y="9"/>
                    </a:moveTo>
                    <a:cubicBezTo>
                      <a:pt x="48" y="9"/>
                      <a:pt x="48" y="9"/>
                      <a:pt x="48" y="9"/>
                    </a:cubicBezTo>
                    <a:cubicBezTo>
                      <a:pt x="48" y="19"/>
                      <a:pt x="48" y="19"/>
                      <a:pt x="48" y="19"/>
                    </a:cubicBezTo>
                    <a:cubicBezTo>
                      <a:pt x="38" y="19"/>
                      <a:pt x="38" y="19"/>
                      <a:pt x="38" y="19"/>
                    </a:cubicBezTo>
                    <a:lnTo>
                      <a:pt x="38" y="9"/>
                    </a:lnTo>
                    <a:close/>
                    <a:moveTo>
                      <a:pt x="23" y="9"/>
                    </a:moveTo>
                    <a:cubicBezTo>
                      <a:pt x="34" y="9"/>
                      <a:pt x="34" y="9"/>
                      <a:pt x="34" y="9"/>
                    </a:cubicBezTo>
                    <a:cubicBezTo>
                      <a:pt x="34" y="19"/>
                      <a:pt x="34" y="19"/>
                      <a:pt x="34" y="19"/>
                    </a:cubicBezTo>
                    <a:cubicBezTo>
                      <a:pt x="23" y="19"/>
                      <a:pt x="23" y="19"/>
                      <a:pt x="23" y="19"/>
                    </a:cubicBezTo>
                    <a:lnTo>
                      <a:pt x="23" y="9"/>
                    </a:lnTo>
                    <a:close/>
                    <a:moveTo>
                      <a:pt x="8" y="19"/>
                    </a:moveTo>
                    <a:cubicBezTo>
                      <a:pt x="8" y="9"/>
                      <a:pt x="8" y="9"/>
                      <a:pt x="8" y="9"/>
                    </a:cubicBezTo>
                    <a:cubicBezTo>
                      <a:pt x="19" y="9"/>
                      <a:pt x="19" y="9"/>
                      <a:pt x="19" y="9"/>
                    </a:cubicBezTo>
                    <a:cubicBezTo>
                      <a:pt x="19" y="19"/>
                      <a:pt x="19" y="19"/>
                      <a:pt x="19" y="19"/>
                    </a:cubicBezTo>
                    <a:lnTo>
                      <a:pt x="8" y="19"/>
                    </a:lnTo>
                    <a:close/>
                    <a:moveTo>
                      <a:pt x="8" y="55"/>
                    </a:moveTo>
                    <a:cubicBezTo>
                      <a:pt x="8" y="45"/>
                      <a:pt x="8" y="45"/>
                      <a:pt x="8" y="45"/>
                    </a:cubicBezTo>
                    <a:cubicBezTo>
                      <a:pt x="19" y="45"/>
                      <a:pt x="19" y="45"/>
                      <a:pt x="19" y="45"/>
                    </a:cubicBezTo>
                    <a:cubicBezTo>
                      <a:pt x="19" y="55"/>
                      <a:pt x="19" y="55"/>
                      <a:pt x="19" y="55"/>
                    </a:cubicBezTo>
                    <a:lnTo>
                      <a:pt x="8" y="55"/>
                    </a:lnTo>
                    <a:close/>
                    <a:moveTo>
                      <a:pt x="8" y="81"/>
                    </a:moveTo>
                    <a:cubicBezTo>
                      <a:pt x="19" y="81"/>
                      <a:pt x="19" y="81"/>
                      <a:pt x="19" y="81"/>
                    </a:cubicBezTo>
                    <a:cubicBezTo>
                      <a:pt x="19" y="92"/>
                      <a:pt x="19" y="92"/>
                      <a:pt x="19" y="92"/>
                    </a:cubicBezTo>
                    <a:cubicBezTo>
                      <a:pt x="8" y="92"/>
                      <a:pt x="8" y="92"/>
                      <a:pt x="8" y="92"/>
                    </a:cubicBezTo>
                    <a:lnTo>
                      <a:pt x="8"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t">
                  <a:spcBef>
                    <a:spcPct val="0"/>
                  </a:spcBef>
                  <a:spcAft>
                    <a:spcPct val="0"/>
                  </a:spcAft>
                </a:pPr>
                <a:endParaRPr lang="zh-CN" altLang="en-US" sz="1400">
                  <a:solidFill>
                    <a:srgbClr val="000000"/>
                  </a:solidFill>
                  <a:latin typeface="Huawei Sans" panose="020C0503030203020204" pitchFamily="34" charset="0"/>
                  <a:ea typeface="方正兰亭黑简体" panose="02000000000000000000" pitchFamily="2" charset="-122"/>
                </a:endParaRPr>
              </a:p>
            </p:txBody>
          </p:sp>
        </p:grpSp>
        <p:sp>
          <p:nvSpPr>
            <p:cNvPr id="266" name="Freeform 63"/>
            <p:cNvSpPr>
              <a:spLocks/>
            </p:cNvSpPr>
            <p:nvPr/>
          </p:nvSpPr>
          <p:spPr bwMode="auto">
            <a:xfrm>
              <a:off x="5713412" y="3148013"/>
              <a:ext cx="768350" cy="427038"/>
            </a:xfrm>
            <a:custGeom>
              <a:avLst/>
              <a:gdLst>
                <a:gd name="T0" fmla="*/ 158 w 175"/>
                <a:gd name="T1" fmla="*/ 52 h 97"/>
                <a:gd name="T2" fmla="*/ 158 w 175"/>
                <a:gd name="T3" fmla="*/ 51 h 97"/>
                <a:gd name="T4" fmla="*/ 131 w 175"/>
                <a:gd name="T5" fmla="*/ 24 h 97"/>
                <a:gd name="T6" fmla="*/ 123 w 175"/>
                <a:gd name="T7" fmla="*/ 25 h 97"/>
                <a:gd name="T8" fmla="*/ 90 w 175"/>
                <a:gd name="T9" fmla="*/ 0 h 97"/>
                <a:gd name="T10" fmla="*/ 57 w 175"/>
                <a:gd name="T11" fmla="*/ 23 h 97"/>
                <a:gd name="T12" fmla="*/ 48 w 175"/>
                <a:gd name="T13" fmla="*/ 22 h 97"/>
                <a:gd name="T14" fmla="*/ 24 w 175"/>
                <a:gd name="T15" fmla="*/ 43 h 97"/>
                <a:gd name="T16" fmla="*/ 0 w 175"/>
                <a:gd name="T17" fmla="*/ 70 h 97"/>
                <a:gd name="T18" fmla="*/ 27 w 175"/>
                <a:gd name="T19" fmla="*/ 97 h 97"/>
                <a:gd name="T20" fmla="*/ 52 w 175"/>
                <a:gd name="T21" fmla="*/ 97 h 97"/>
                <a:gd name="T22" fmla="*/ 52 w 175"/>
                <a:gd name="T23" fmla="*/ 47 h 97"/>
                <a:gd name="T24" fmla="*/ 63 w 175"/>
                <a:gd name="T25" fmla="*/ 37 h 97"/>
                <a:gd name="T26" fmla="*/ 116 w 175"/>
                <a:gd name="T27" fmla="*/ 37 h 97"/>
                <a:gd name="T28" fmla="*/ 126 w 175"/>
                <a:gd name="T29" fmla="*/ 47 h 97"/>
                <a:gd name="T30" fmla="*/ 126 w 175"/>
                <a:gd name="T31" fmla="*/ 97 h 97"/>
                <a:gd name="T32" fmla="*/ 152 w 175"/>
                <a:gd name="T33" fmla="*/ 97 h 97"/>
                <a:gd name="T34" fmla="*/ 175 w 175"/>
                <a:gd name="T35" fmla="*/ 74 h 97"/>
                <a:gd name="T36" fmla="*/ 158 w 175"/>
                <a:gd name="T37" fmla="*/ 5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 h="97">
                  <a:moveTo>
                    <a:pt x="158" y="52"/>
                  </a:moveTo>
                  <a:cubicBezTo>
                    <a:pt x="158" y="52"/>
                    <a:pt x="158" y="51"/>
                    <a:pt x="158" y="51"/>
                  </a:cubicBezTo>
                  <a:cubicBezTo>
                    <a:pt x="158" y="36"/>
                    <a:pt x="146" y="24"/>
                    <a:pt x="131" y="24"/>
                  </a:cubicBezTo>
                  <a:cubicBezTo>
                    <a:pt x="128" y="24"/>
                    <a:pt x="125" y="24"/>
                    <a:pt x="123" y="25"/>
                  </a:cubicBezTo>
                  <a:cubicBezTo>
                    <a:pt x="119" y="11"/>
                    <a:pt x="105" y="0"/>
                    <a:pt x="90" y="0"/>
                  </a:cubicBezTo>
                  <a:cubicBezTo>
                    <a:pt x="74" y="0"/>
                    <a:pt x="62" y="10"/>
                    <a:pt x="57" y="23"/>
                  </a:cubicBezTo>
                  <a:cubicBezTo>
                    <a:pt x="54" y="22"/>
                    <a:pt x="51" y="22"/>
                    <a:pt x="48" y="22"/>
                  </a:cubicBezTo>
                  <a:cubicBezTo>
                    <a:pt x="36" y="22"/>
                    <a:pt x="25" y="31"/>
                    <a:pt x="24" y="43"/>
                  </a:cubicBezTo>
                  <a:cubicBezTo>
                    <a:pt x="10" y="45"/>
                    <a:pt x="0" y="56"/>
                    <a:pt x="0" y="70"/>
                  </a:cubicBezTo>
                  <a:cubicBezTo>
                    <a:pt x="0" y="85"/>
                    <a:pt x="12" y="97"/>
                    <a:pt x="27" y="97"/>
                  </a:cubicBezTo>
                  <a:cubicBezTo>
                    <a:pt x="28" y="97"/>
                    <a:pt x="38" y="97"/>
                    <a:pt x="52" y="97"/>
                  </a:cubicBezTo>
                  <a:cubicBezTo>
                    <a:pt x="52" y="47"/>
                    <a:pt x="52" y="47"/>
                    <a:pt x="52" y="47"/>
                  </a:cubicBezTo>
                  <a:cubicBezTo>
                    <a:pt x="52" y="41"/>
                    <a:pt x="57" y="37"/>
                    <a:pt x="63" y="37"/>
                  </a:cubicBezTo>
                  <a:cubicBezTo>
                    <a:pt x="116" y="37"/>
                    <a:pt x="116" y="37"/>
                    <a:pt x="116" y="37"/>
                  </a:cubicBezTo>
                  <a:cubicBezTo>
                    <a:pt x="122" y="37"/>
                    <a:pt x="126" y="41"/>
                    <a:pt x="126" y="47"/>
                  </a:cubicBezTo>
                  <a:cubicBezTo>
                    <a:pt x="126" y="97"/>
                    <a:pt x="126" y="97"/>
                    <a:pt x="126" y="97"/>
                  </a:cubicBezTo>
                  <a:cubicBezTo>
                    <a:pt x="141" y="97"/>
                    <a:pt x="152" y="97"/>
                    <a:pt x="152" y="97"/>
                  </a:cubicBezTo>
                  <a:cubicBezTo>
                    <a:pt x="165" y="97"/>
                    <a:pt x="175" y="86"/>
                    <a:pt x="175" y="74"/>
                  </a:cubicBezTo>
                  <a:cubicBezTo>
                    <a:pt x="175" y="63"/>
                    <a:pt x="168" y="54"/>
                    <a:pt x="158" y="52"/>
                  </a:cubicBezTo>
                  <a:close/>
                </a:path>
              </a:pathLst>
            </a:custGeom>
            <a:grpFill/>
            <a:ln>
              <a:noFill/>
            </a:ln>
          </p:spPr>
          <p:txBody>
            <a:bodyPr vert="horz" wrap="square" lIns="68562" tIns="34281" rIns="68562" bIns="3428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t">
                <a:spcBef>
                  <a:spcPct val="0"/>
                </a:spcBef>
                <a:spcAft>
                  <a:spcPct val="0"/>
                </a:spcAft>
              </a:pPr>
              <a:endParaRPr lang="zh-CN" altLang="en-US" sz="1400">
                <a:solidFill>
                  <a:srgbClr val="000000"/>
                </a:solidFill>
                <a:latin typeface="Huawei Sans" panose="020C0503030203020204" pitchFamily="34" charset="0"/>
                <a:ea typeface="方正兰亭黑简体" panose="02000000000000000000" pitchFamily="2" charset="-122"/>
              </a:endParaRPr>
            </a:p>
          </p:txBody>
        </p:sp>
      </p:grpSp>
      <p:pic>
        <p:nvPicPr>
          <p:cNvPr id="116" name="图片 47" descr="73210177.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3519891" y="4160816"/>
            <a:ext cx="1118879" cy="129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 name="组合 101"/>
          <p:cNvGrpSpPr/>
          <p:nvPr/>
        </p:nvGrpSpPr>
        <p:grpSpPr>
          <a:xfrm>
            <a:off x="464073" y="351655"/>
            <a:ext cx="259057" cy="596822"/>
            <a:chOff x="464073" y="351655"/>
            <a:chExt cx="259057" cy="596822"/>
          </a:xfrm>
        </p:grpSpPr>
        <p:sp>
          <p:nvSpPr>
            <p:cNvPr id="103" name="矩形 102"/>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104" name="矩形 103"/>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sp>
        <p:nvSpPr>
          <p:cNvPr id="105" name="矩形 104"/>
          <p:cNvSpPr/>
          <p:nvPr/>
        </p:nvSpPr>
        <p:spPr>
          <a:xfrm>
            <a:off x="1727809" y="4864420"/>
            <a:ext cx="1315223" cy="307777"/>
          </a:xfrm>
          <a:prstGeom prst="rect">
            <a:avLst/>
          </a:prstGeom>
        </p:spPr>
        <p:txBody>
          <a:bodyPr wrap="square">
            <a:spAutoFit/>
          </a:bodyPr>
          <a:lstStyle/>
          <a:p>
            <a:pPr algn="ctr" defTabSz="1219200"/>
            <a:r>
              <a:rPr lang="en-US" altLang="zh-CN" sz="1400" dirty="0">
                <a:latin typeface="微软雅黑" panose="020B0503020204020204" pitchFamily="34" charset="-122"/>
                <a:ea typeface="微软雅黑" panose="020B0503020204020204" pitchFamily="34" charset="-122"/>
              </a:rPr>
              <a:t>RSE8800A</a:t>
            </a:r>
          </a:p>
        </p:txBody>
      </p:sp>
      <p:pic>
        <p:nvPicPr>
          <p:cNvPr id="106" name="图片 10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2726" y="4374199"/>
            <a:ext cx="1171689" cy="635393"/>
          </a:xfrm>
          <a:prstGeom prst="rect">
            <a:avLst/>
          </a:prstGeom>
        </p:spPr>
      </p:pic>
      <p:sp>
        <p:nvSpPr>
          <p:cNvPr id="107" name="矩形 106"/>
          <p:cNvSpPr/>
          <p:nvPr/>
        </p:nvSpPr>
        <p:spPr>
          <a:xfrm>
            <a:off x="5020712" y="4848151"/>
            <a:ext cx="1315223" cy="307777"/>
          </a:xfrm>
          <a:prstGeom prst="rect">
            <a:avLst/>
          </a:prstGeom>
        </p:spPr>
        <p:txBody>
          <a:bodyPr wrap="square">
            <a:spAutoFit/>
          </a:bodyPr>
          <a:lstStyle/>
          <a:p>
            <a:pPr algn="ctr" defTabSz="1219200"/>
            <a:r>
              <a:rPr lang="en-US" altLang="zh-CN" sz="1400" dirty="0">
                <a:latin typeface="微软雅黑" panose="020B0503020204020204" pitchFamily="34" charset="-122"/>
                <a:ea typeface="微软雅黑" panose="020B0503020204020204" pitchFamily="34" charset="-122"/>
              </a:rPr>
              <a:t>RSE8800A</a:t>
            </a:r>
          </a:p>
        </p:txBody>
      </p:sp>
      <p:pic>
        <p:nvPicPr>
          <p:cNvPr id="108" name="图片 10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5629" y="4357930"/>
            <a:ext cx="1171689" cy="635393"/>
          </a:xfrm>
          <a:prstGeom prst="rect">
            <a:avLst/>
          </a:prstGeom>
        </p:spPr>
      </p:pic>
    </p:spTree>
    <p:extLst>
      <p:ext uri="{BB962C8B-B14F-4D97-AF65-F5344CB8AC3E}">
        <p14:creationId xmlns:p14="http://schemas.microsoft.com/office/powerpoint/2010/main" val="509962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a:xfrm>
            <a:off x="840858" y="425825"/>
            <a:ext cx="10740640" cy="534630"/>
          </a:xfrm>
        </p:spPr>
        <p:txBody>
          <a:bodyPr/>
          <a:lstStyle/>
          <a:p>
            <a:r>
              <a:rPr lang="zh-CN" altLang="en-US" dirty="0"/>
              <a:t>资源池管理与备份，保障录播高可用、高可靠</a:t>
            </a:r>
          </a:p>
        </p:txBody>
      </p:sp>
      <p:sp>
        <p:nvSpPr>
          <p:cNvPr id="4" name="object 59"/>
          <p:cNvSpPr/>
          <p:nvPr/>
        </p:nvSpPr>
        <p:spPr>
          <a:xfrm>
            <a:off x="8619131" y="1543597"/>
            <a:ext cx="2857625" cy="480199"/>
          </a:xfrm>
          <a:custGeom>
            <a:avLst/>
            <a:gdLst/>
            <a:ahLst/>
            <a:cxnLst/>
            <a:rect l="l" t="t" r="r" b="b"/>
            <a:pathLst>
              <a:path w="2211704" h="222884">
                <a:moveTo>
                  <a:pt x="2211438" y="222453"/>
                </a:moveTo>
                <a:lnTo>
                  <a:pt x="0" y="222453"/>
                </a:lnTo>
                <a:lnTo>
                  <a:pt x="0" y="0"/>
                </a:lnTo>
                <a:lnTo>
                  <a:pt x="2211438" y="0"/>
                </a:lnTo>
                <a:lnTo>
                  <a:pt x="2211438" y="222453"/>
                </a:lnTo>
                <a:close/>
              </a:path>
            </a:pathLst>
          </a:custGeom>
          <a:solidFill>
            <a:srgbClr val="E5F4FC"/>
          </a:solidFill>
        </p:spPr>
        <p:txBody>
          <a:bodyPr wrap="square" lIns="0" tIns="0" rIns="0" bIns="0" rtlCol="0" anchor="ctr" anchorCtr="0"/>
          <a:lstStyle/>
          <a:p>
            <a:pPr algn="ctr" defTabSz="914400"/>
            <a:r>
              <a:rPr lang="zh-CN" altLang="en-US" sz="1600" b="1" dirty="0">
                <a:solidFill>
                  <a:prstClr val="black"/>
                </a:solidFill>
                <a:latin typeface="微软雅黑"/>
                <a:ea typeface="微软雅黑"/>
              </a:rPr>
              <a:t>负载均衡</a:t>
            </a:r>
            <a:endParaRPr sz="1600" b="1" dirty="0">
              <a:solidFill>
                <a:prstClr val="black"/>
              </a:solidFill>
              <a:latin typeface="微软雅黑"/>
              <a:ea typeface="微软雅黑"/>
            </a:endParaRPr>
          </a:p>
        </p:txBody>
      </p:sp>
      <p:sp>
        <p:nvSpPr>
          <p:cNvPr id="5" name="矩形 4"/>
          <p:cNvSpPr/>
          <p:nvPr/>
        </p:nvSpPr>
        <p:spPr>
          <a:xfrm>
            <a:off x="8904178" y="2143824"/>
            <a:ext cx="2281573" cy="527324"/>
          </a:xfrm>
          <a:prstGeom prst="rect">
            <a:avLst/>
          </a:prstGeom>
        </p:spPr>
        <p:txBody>
          <a:bodyPr vert="horz" wrap="square" lIns="0" tIns="10160" rIns="0" bIns="0" rtlCol="0">
            <a:spAutoFit/>
          </a:bodyPr>
          <a:lstStyle/>
          <a:p>
            <a:pPr marL="12700" marR="44450" defTabSz="914400">
              <a:lnSpc>
                <a:spcPct val="140300"/>
              </a:lnSpc>
              <a:spcBef>
                <a:spcPts val="80"/>
              </a:spcBef>
              <a:buSzPct val="105263"/>
              <a:tabLst>
                <a:tab pos="206375" algn="l"/>
              </a:tabLst>
            </a:pPr>
            <a:r>
              <a:rPr lang="zh-CN" altLang="en-US" sz="1200" spc="10" dirty="0">
                <a:solidFill>
                  <a:srgbClr val="231F20"/>
                </a:solidFill>
                <a:latin typeface="微软雅黑"/>
                <a:ea typeface="微软雅黑"/>
                <a:cs typeface="方正兰亭纤黑_GBK"/>
              </a:rPr>
              <a:t>优选资源池内资源最充裕的录播服务器进行会议录制</a:t>
            </a:r>
            <a:r>
              <a:rPr lang="en-US" altLang="zh-CN" sz="1200" spc="10" dirty="0">
                <a:solidFill>
                  <a:srgbClr val="231F20"/>
                </a:solidFill>
                <a:latin typeface="微软雅黑"/>
                <a:ea typeface="微软雅黑"/>
                <a:cs typeface="方正兰亭纤黑_GBK"/>
              </a:rPr>
              <a:t>/</a:t>
            </a:r>
            <a:r>
              <a:rPr lang="zh-CN" altLang="en-US" sz="1200" spc="10" dirty="0">
                <a:solidFill>
                  <a:srgbClr val="231F20"/>
                </a:solidFill>
                <a:latin typeface="微软雅黑"/>
                <a:ea typeface="微软雅黑"/>
                <a:cs typeface="方正兰亭纤黑_GBK"/>
              </a:rPr>
              <a:t>直播</a:t>
            </a:r>
            <a:endParaRPr lang="en-US" altLang="zh-CN" sz="1200" spc="10" dirty="0">
              <a:solidFill>
                <a:srgbClr val="231F20"/>
              </a:solidFill>
              <a:latin typeface="微软雅黑"/>
              <a:ea typeface="微软雅黑"/>
              <a:cs typeface="方正兰亭纤黑_GBK"/>
            </a:endParaRPr>
          </a:p>
        </p:txBody>
      </p:sp>
      <p:sp>
        <p:nvSpPr>
          <p:cNvPr id="6" name="object 59"/>
          <p:cNvSpPr/>
          <p:nvPr/>
        </p:nvSpPr>
        <p:spPr>
          <a:xfrm>
            <a:off x="8619132" y="3929251"/>
            <a:ext cx="2857624" cy="427658"/>
          </a:xfrm>
          <a:custGeom>
            <a:avLst/>
            <a:gdLst/>
            <a:ahLst/>
            <a:cxnLst/>
            <a:rect l="l" t="t" r="r" b="b"/>
            <a:pathLst>
              <a:path w="2211704" h="222884">
                <a:moveTo>
                  <a:pt x="2211438" y="222453"/>
                </a:moveTo>
                <a:lnTo>
                  <a:pt x="0" y="222453"/>
                </a:lnTo>
                <a:lnTo>
                  <a:pt x="0" y="0"/>
                </a:lnTo>
                <a:lnTo>
                  <a:pt x="2211438" y="0"/>
                </a:lnTo>
                <a:lnTo>
                  <a:pt x="2211438" y="222453"/>
                </a:lnTo>
                <a:close/>
              </a:path>
            </a:pathLst>
          </a:custGeom>
          <a:solidFill>
            <a:srgbClr val="E5F4FC"/>
          </a:solidFill>
        </p:spPr>
        <p:txBody>
          <a:bodyPr wrap="square" lIns="0" tIns="0" rIns="0" bIns="0" rtlCol="0" anchor="ctr" anchorCtr="0"/>
          <a:lstStyle/>
          <a:p>
            <a:pPr algn="ctr" defTabSz="914400"/>
            <a:r>
              <a:rPr lang="zh-CN" altLang="en-US" sz="1600" b="1" dirty="0">
                <a:solidFill>
                  <a:prstClr val="black"/>
                </a:solidFill>
                <a:latin typeface="微软雅黑"/>
                <a:ea typeface="微软雅黑"/>
              </a:rPr>
              <a:t>会议弹性备份</a:t>
            </a:r>
            <a:endParaRPr sz="1600" b="1" dirty="0">
              <a:solidFill>
                <a:prstClr val="black"/>
              </a:solidFill>
              <a:latin typeface="微软雅黑"/>
              <a:ea typeface="微软雅黑"/>
            </a:endParaRPr>
          </a:p>
        </p:txBody>
      </p:sp>
      <p:grpSp>
        <p:nvGrpSpPr>
          <p:cNvPr id="8" name="组合 7"/>
          <p:cNvGrpSpPr/>
          <p:nvPr/>
        </p:nvGrpSpPr>
        <p:grpSpPr>
          <a:xfrm>
            <a:off x="3353521" y="1590119"/>
            <a:ext cx="2731917" cy="1697502"/>
            <a:chOff x="843106" y="5025587"/>
            <a:chExt cx="2440328" cy="1516321"/>
          </a:xfrm>
        </p:grpSpPr>
        <p:grpSp>
          <p:nvGrpSpPr>
            <p:cNvPr id="106" name="组合 105"/>
            <p:cNvGrpSpPr/>
            <p:nvPr/>
          </p:nvGrpSpPr>
          <p:grpSpPr>
            <a:xfrm>
              <a:off x="914436" y="6048708"/>
              <a:ext cx="491781" cy="490362"/>
              <a:chOff x="879173" y="6446063"/>
              <a:chExt cx="491781" cy="490362"/>
            </a:xfrm>
          </p:grpSpPr>
          <p:sp>
            <p:nvSpPr>
              <p:cNvPr id="160" name="Oval 82"/>
              <p:cNvSpPr>
                <a:spLocks noChangeArrowheads="1"/>
              </p:cNvSpPr>
              <p:nvPr/>
            </p:nvSpPr>
            <p:spPr bwMode="auto">
              <a:xfrm>
                <a:off x="879173" y="6446063"/>
                <a:ext cx="491781" cy="490362"/>
              </a:xfrm>
              <a:prstGeom prst="ellipse">
                <a:avLst/>
              </a:prstGeom>
              <a:solidFill>
                <a:srgbClr val="84D0A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161" name="Freeform 83"/>
              <p:cNvSpPr>
                <a:spLocks noEditPoints="1"/>
              </p:cNvSpPr>
              <p:nvPr/>
            </p:nvSpPr>
            <p:spPr bwMode="auto">
              <a:xfrm>
                <a:off x="987748" y="6546122"/>
                <a:ext cx="274631" cy="173862"/>
              </a:xfrm>
              <a:custGeom>
                <a:avLst/>
                <a:gdLst>
                  <a:gd name="T0" fmla="*/ 896 w 162"/>
                  <a:gd name="T1" fmla="*/ 0 h 103"/>
                  <a:gd name="T2" fmla="*/ 24 w 162"/>
                  <a:gd name="T3" fmla="*/ 0 h 103"/>
                  <a:gd name="T4" fmla="*/ 0 w 162"/>
                  <a:gd name="T5" fmla="*/ 24 h 103"/>
                  <a:gd name="T6" fmla="*/ 0 w 162"/>
                  <a:gd name="T7" fmla="*/ 559 h 103"/>
                  <a:gd name="T8" fmla="*/ 24 w 162"/>
                  <a:gd name="T9" fmla="*/ 583 h 103"/>
                  <a:gd name="T10" fmla="*/ 896 w 162"/>
                  <a:gd name="T11" fmla="*/ 583 h 103"/>
                  <a:gd name="T12" fmla="*/ 925 w 162"/>
                  <a:gd name="T13" fmla="*/ 559 h 103"/>
                  <a:gd name="T14" fmla="*/ 925 w 162"/>
                  <a:gd name="T15" fmla="*/ 24 h 103"/>
                  <a:gd name="T16" fmla="*/ 896 w 162"/>
                  <a:gd name="T17" fmla="*/ 0 h 103"/>
                  <a:gd name="T18" fmla="*/ 891 w 162"/>
                  <a:gd name="T19" fmla="*/ 33 h 103"/>
                  <a:gd name="T20" fmla="*/ 891 w 162"/>
                  <a:gd name="T21" fmla="*/ 504 h 103"/>
                  <a:gd name="T22" fmla="*/ 29 w 162"/>
                  <a:gd name="T23" fmla="*/ 504 h 103"/>
                  <a:gd name="T24" fmla="*/ 29 w 162"/>
                  <a:gd name="T25" fmla="*/ 33 h 103"/>
                  <a:gd name="T26" fmla="*/ 891 w 162"/>
                  <a:gd name="T27" fmla="*/ 33 h 103"/>
                  <a:gd name="T28" fmla="*/ 29 w 162"/>
                  <a:gd name="T29" fmla="*/ 554 h 103"/>
                  <a:gd name="T30" fmla="*/ 29 w 162"/>
                  <a:gd name="T31" fmla="*/ 521 h 103"/>
                  <a:gd name="T32" fmla="*/ 891 w 162"/>
                  <a:gd name="T33" fmla="*/ 521 h 103"/>
                  <a:gd name="T34" fmla="*/ 891 w 162"/>
                  <a:gd name="T35" fmla="*/ 554 h 103"/>
                  <a:gd name="T36" fmla="*/ 29 w 162"/>
                  <a:gd name="T37" fmla="*/ 554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2" h="103">
                    <a:moveTo>
                      <a:pt x="157" y="0"/>
                    </a:moveTo>
                    <a:cubicBezTo>
                      <a:pt x="4" y="0"/>
                      <a:pt x="4" y="0"/>
                      <a:pt x="4" y="0"/>
                    </a:cubicBezTo>
                    <a:cubicBezTo>
                      <a:pt x="2" y="0"/>
                      <a:pt x="0" y="2"/>
                      <a:pt x="0" y="4"/>
                    </a:cubicBezTo>
                    <a:cubicBezTo>
                      <a:pt x="0" y="99"/>
                      <a:pt x="0" y="99"/>
                      <a:pt x="0" y="99"/>
                    </a:cubicBezTo>
                    <a:cubicBezTo>
                      <a:pt x="0" y="101"/>
                      <a:pt x="2" y="103"/>
                      <a:pt x="4" y="103"/>
                    </a:cubicBezTo>
                    <a:cubicBezTo>
                      <a:pt x="157" y="103"/>
                      <a:pt x="157" y="103"/>
                      <a:pt x="157" y="103"/>
                    </a:cubicBezTo>
                    <a:cubicBezTo>
                      <a:pt x="160" y="103"/>
                      <a:pt x="162" y="101"/>
                      <a:pt x="162" y="99"/>
                    </a:cubicBezTo>
                    <a:cubicBezTo>
                      <a:pt x="162" y="4"/>
                      <a:pt x="162" y="4"/>
                      <a:pt x="162" y="4"/>
                    </a:cubicBezTo>
                    <a:cubicBezTo>
                      <a:pt x="162" y="2"/>
                      <a:pt x="160" y="0"/>
                      <a:pt x="157" y="0"/>
                    </a:cubicBezTo>
                    <a:close/>
                    <a:moveTo>
                      <a:pt x="156" y="6"/>
                    </a:moveTo>
                    <a:cubicBezTo>
                      <a:pt x="156" y="89"/>
                      <a:pt x="156" y="89"/>
                      <a:pt x="156" y="89"/>
                    </a:cubicBezTo>
                    <a:cubicBezTo>
                      <a:pt x="5" y="89"/>
                      <a:pt x="5" y="89"/>
                      <a:pt x="5" y="89"/>
                    </a:cubicBezTo>
                    <a:cubicBezTo>
                      <a:pt x="5" y="6"/>
                      <a:pt x="5" y="6"/>
                      <a:pt x="5" y="6"/>
                    </a:cubicBezTo>
                    <a:lnTo>
                      <a:pt x="156" y="6"/>
                    </a:lnTo>
                    <a:close/>
                    <a:moveTo>
                      <a:pt x="5" y="98"/>
                    </a:moveTo>
                    <a:cubicBezTo>
                      <a:pt x="5" y="92"/>
                      <a:pt x="5" y="92"/>
                      <a:pt x="5" y="92"/>
                    </a:cubicBezTo>
                    <a:cubicBezTo>
                      <a:pt x="156" y="92"/>
                      <a:pt x="156" y="92"/>
                      <a:pt x="156" y="92"/>
                    </a:cubicBezTo>
                    <a:cubicBezTo>
                      <a:pt x="156" y="98"/>
                      <a:pt x="156" y="98"/>
                      <a:pt x="156" y="98"/>
                    </a:cubicBezTo>
                    <a:lnTo>
                      <a:pt x="5"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162" name="Oval 84"/>
              <p:cNvSpPr>
                <a:spLocks noChangeArrowheads="1"/>
              </p:cNvSpPr>
              <p:nvPr/>
            </p:nvSpPr>
            <p:spPr bwMode="auto">
              <a:xfrm>
                <a:off x="1121870" y="6559605"/>
                <a:ext cx="6387" cy="49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163" name="Freeform 85"/>
              <p:cNvSpPr>
                <a:spLocks/>
              </p:cNvSpPr>
              <p:nvPr/>
            </p:nvSpPr>
            <p:spPr bwMode="auto">
              <a:xfrm>
                <a:off x="1006199" y="6705082"/>
                <a:ext cx="27676" cy="3548"/>
              </a:xfrm>
              <a:custGeom>
                <a:avLst/>
                <a:gdLst>
                  <a:gd name="T0" fmla="*/ 90 w 16"/>
                  <a:gd name="T1" fmla="*/ 13 h 2"/>
                  <a:gd name="T2" fmla="*/ 12 w 16"/>
                  <a:gd name="T3" fmla="*/ 13 h 2"/>
                  <a:gd name="T4" fmla="*/ 0 w 16"/>
                  <a:gd name="T5" fmla="*/ 8 h 2"/>
                  <a:gd name="T6" fmla="*/ 0 w 16"/>
                  <a:gd name="T7" fmla="*/ 8 h 2"/>
                  <a:gd name="T8" fmla="*/ 12 w 16"/>
                  <a:gd name="T9" fmla="*/ 0 h 2"/>
                  <a:gd name="T10" fmla="*/ 90 w 16"/>
                  <a:gd name="T11" fmla="*/ 0 h 2"/>
                  <a:gd name="T12" fmla="*/ 95 w 16"/>
                  <a:gd name="T13" fmla="*/ 8 h 2"/>
                  <a:gd name="T14" fmla="*/ 95 w 16"/>
                  <a:gd name="T15" fmla="*/ 8 h 2"/>
                  <a:gd name="T16" fmla="*/ 90 w 16"/>
                  <a:gd name="T17" fmla="*/ 13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
                    <a:moveTo>
                      <a:pt x="15" y="2"/>
                    </a:moveTo>
                    <a:cubicBezTo>
                      <a:pt x="2" y="2"/>
                      <a:pt x="2" y="2"/>
                      <a:pt x="2" y="2"/>
                    </a:cubicBezTo>
                    <a:cubicBezTo>
                      <a:pt x="1" y="2"/>
                      <a:pt x="0" y="1"/>
                      <a:pt x="0" y="1"/>
                    </a:cubicBezTo>
                    <a:cubicBezTo>
                      <a:pt x="0" y="1"/>
                      <a:pt x="0" y="1"/>
                      <a:pt x="0" y="1"/>
                    </a:cubicBezTo>
                    <a:cubicBezTo>
                      <a:pt x="0" y="0"/>
                      <a:pt x="1" y="0"/>
                      <a:pt x="2" y="0"/>
                    </a:cubicBezTo>
                    <a:cubicBezTo>
                      <a:pt x="15" y="0"/>
                      <a:pt x="15" y="0"/>
                      <a:pt x="15" y="0"/>
                    </a:cubicBezTo>
                    <a:cubicBezTo>
                      <a:pt x="16" y="0"/>
                      <a:pt x="16" y="0"/>
                      <a:pt x="16" y="1"/>
                    </a:cubicBezTo>
                    <a:cubicBezTo>
                      <a:pt x="16" y="1"/>
                      <a:pt x="16" y="1"/>
                      <a:pt x="16" y="1"/>
                    </a:cubicBezTo>
                    <a:cubicBezTo>
                      <a:pt x="16" y="1"/>
                      <a:pt x="16" y="2"/>
                      <a:pt x="1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164" name="Freeform 86"/>
              <p:cNvSpPr>
                <a:spLocks/>
              </p:cNvSpPr>
              <p:nvPr/>
            </p:nvSpPr>
            <p:spPr bwMode="auto">
              <a:xfrm>
                <a:off x="1216962" y="6705082"/>
                <a:ext cx="26966" cy="3548"/>
              </a:xfrm>
              <a:custGeom>
                <a:avLst/>
                <a:gdLst>
                  <a:gd name="T0" fmla="*/ 86 w 16"/>
                  <a:gd name="T1" fmla="*/ 13 h 2"/>
                  <a:gd name="T2" fmla="*/ 12 w 16"/>
                  <a:gd name="T3" fmla="*/ 13 h 2"/>
                  <a:gd name="T4" fmla="*/ 0 w 16"/>
                  <a:gd name="T5" fmla="*/ 8 h 2"/>
                  <a:gd name="T6" fmla="*/ 0 w 16"/>
                  <a:gd name="T7" fmla="*/ 8 h 2"/>
                  <a:gd name="T8" fmla="*/ 12 w 16"/>
                  <a:gd name="T9" fmla="*/ 0 h 2"/>
                  <a:gd name="T10" fmla="*/ 86 w 16"/>
                  <a:gd name="T11" fmla="*/ 0 h 2"/>
                  <a:gd name="T12" fmla="*/ 90 w 16"/>
                  <a:gd name="T13" fmla="*/ 8 h 2"/>
                  <a:gd name="T14" fmla="*/ 90 w 16"/>
                  <a:gd name="T15" fmla="*/ 8 h 2"/>
                  <a:gd name="T16" fmla="*/ 86 w 16"/>
                  <a:gd name="T17" fmla="*/ 13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
                    <a:moveTo>
                      <a:pt x="15" y="2"/>
                    </a:moveTo>
                    <a:cubicBezTo>
                      <a:pt x="2" y="2"/>
                      <a:pt x="2" y="2"/>
                      <a:pt x="2" y="2"/>
                    </a:cubicBezTo>
                    <a:cubicBezTo>
                      <a:pt x="1" y="2"/>
                      <a:pt x="0" y="1"/>
                      <a:pt x="0" y="1"/>
                    </a:cubicBezTo>
                    <a:cubicBezTo>
                      <a:pt x="0" y="1"/>
                      <a:pt x="0" y="1"/>
                      <a:pt x="0" y="1"/>
                    </a:cubicBezTo>
                    <a:cubicBezTo>
                      <a:pt x="0" y="0"/>
                      <a:pt x="1" y="0"/>
                      <a:pt x="2" y="0"/>
                    </a:cubicBezTo>
                    <a:cubicBezTo>
                      <a:pt x="15" y="0"/>
                      <a:pt x="15" y="0"/>
                      <a:pt x="15" y="0"/>
                    </a:cubicBezTo>
                    <a:cubicBezTo>
                      <a:pt x="16" y="0"/>
                      <a:pt x="16" y="0"/>
                      <a:pt x="16" y="1"/>
                    </a:cubicBezTo>
                    <a:cubicBezTo>
                      <a:pt x="16" y="1"/>
                      <a:pt x="16" y="1"/>
                      <a:pt x="16" y="1"/>
                    </a:cubicBezTo>
                    <a:cubicBezTo>
                      <a:pt x="16" y="1"/>
                      <a:pt x="16" y="2"/>
                      <a:pt x="1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165" name="Line 87"/>
              <p:cNvSpPr>
                <a:spLocks noChangeShapeType="1"/>
              </p:cNvSpPr>
              <p:nvPr/>
            </p:nvSpPr>
            <p:spPr bwMode="auto">
              <a:xfrm>
                <a:off x="996264" y="6570960"/>
                <a:ext cx="257599" cy="0"/>
              </a:xfrm>
              <a:prstGeom prst="line">
                <a:avLst/>
              </a:prstGeom>
              <a:noFill/>
              <a:ln w="1428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914400">
                  <a:defRPr/>
                </a:pPr>
                <a:endParaRPr lang="zh-CN" altLang="en-US" kern="0">
                  <a:solidFill>
                    <a:prstClr val="black"/>
                  </a:solidFill>
                  <a:latin typeface="微软雅黑"/>
                  <a:ea typeface="微软雅黑"/>
                </a:endParaRPr>
              </a:p>
            </p:txBody>
          </p:sp>
          <p:sp>
            <p:nvSpPr>
              <p:cNvPr id="166" name="Line 88"/>
              <p:cNvSpPr>
                <a:spLocks noChangeShapeType="1"/>
              </p:cNvSpPr>
              <p:nvPr/>
            </p:nvSpPr>
            <p:spPr bwMode="auto">
              <a:xfrm>
                <a:off x="1018263" y="6719984"/>
                <a:ext cx="0" cy="125606"/>
              </a:xfrm>
              <a:prstGeom prst="line">
                <a:avLst/>
              </a:prstGeom>
              <a:noFill/>
              <a:ln w="9525">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914400">
                  <a:defRPr/>
                </a:pPr>
                <a:endParaRPr lang="zh-CN" altLang="en-US" kern="0">
                  <a:solidFill>
                    <a:prstClr val="black"/>
                  </a:solidFill>
                  <a:latin typeface="微软雅黑"/>
                  <a:ea typeface="微软雅黑"/>
                </a:endParaRPr>
              </a:p>
            </p:txBody>
          </p:sp>
          <p:sp>
            <p:nvSpPr>
              <p:cNvPr id="167" name="Line 89"/>
              <p:cNvSpPr>
                <a:spLocks noChangeShapeType="1"/>
              </p:cNvSpPr>
              <p:nvPr/>
            </p:nvSpPr>
            <p:spPr bwMode="auto">
              <a:xfrm>
                <a:off x="1230445" y="6719984"/>
                <a:ext cx="0" cy="125606"/>
              </a:xfrm>
              <a:prstGeom prst="line">
                <a:avLst/>
              </a:prstGeom>
              <a:noFill/>
              <a:ln w="9525">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914400">
                  <a:defRPr/>
                </a:pPr>
                <a:endParaRPr lang="zh-CN" altLang="en-US" kern="0">
                  <a:solidFill>
                    <a:prstClr val="black"/>
                  </a:solidFill>
                  <a:latin typeface="微软雅黑"/>
                  <a:ea typeface="微软雅黑"/>
                </a:endParaRPr>
              </a:p>
            </p:txBody>
          </p:sp>
          <p:sp>
            <p:nvSpPr>
              <p:cNvPr id="168" name="Oval 90"/>
              <p:cNvSpPr>
                <a:spLocks noChangeArrowheads="1"/>
              </p:cNvSpPr>
              <p:nvPr/>
            </p:nvSpPr>
            <p:spPr bwMode="auto">
              <a:xfrm>
                <a:off x="1006199" y="6829978"/>
                <a:ext cx="24128" cy="241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169" name="Oval 91"/>
              <p:cNvSpPr>
                <a:spLocks noChangeArrowheads="1"/>
              </p:cNvSpPr>
              <p:nvPr/>
            </p:nvSpPr>
            <p:spPr bwMode="auto">
              <a:xfrm>
                <a:off x="1218381" y="6829978"/>
                <a:ext cx="23418" cy="241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grpSp>
        <p:sp>
          <p:nvSpPr>
            <p:cNvPr id="107" name="矩形 106"/>
            <p:cNvSpPr/>
            <p:nvPr/>
          </p:nvSpPr>
          <p:spPr>
            <a:xfrm>
              <a:off x="867888" y="5025587"/>
              <a:ext cx="525797" cy="226815"/>
            </a:xfrm>
            <a:prstGeom prst="rect">
              <a:avLst/>
            </a:prstGeom>
          </p:spPr>
          <p:txBody>
            <a:bodyPr wrap="none">
              <a:spAutoFit/>
            </a:bodyPr>
            <a:lstStyle/>
            <a:p>
              <a:pPr defTabSz="914400">
                <a:defRPr/>
              </a:pPr>
              <a:r>
                <a:rPr lang="zh-CN" altLang="en-US" sz="1050" kern="0" dirty="0">
                  <a:solidFill>
                    <a:prstClr val="black"/>
                  </a:solidFill>
                  <a:latin typeface="微软雅黑"/>
                  <a:ea typeface="微软雅黑"/>
                  <a:cs typeface="Arial" panose="020B0604020202020204" pitchFamily="34" charset="0"/>
                </a:rPr>
                <a:t>资源池</a:t>
              </a:r>
            </a:p>
          </p:txBody>
        </p:sp>
        <p:sp>
          <p:nvSpPr>
            <p:cNvPr id="108" name="矩形 107"/>
            <p:cNvSpPr/>
            <p:nvPr/>
          </p:nvSpPr>
          <p:spPr bwMode="auto">
            <a:xfrm flipH="1">
              <a:off x="1442128" y="5314168"/>
              <a:ext cx="121949" cy="471124"/>
            </a:xfrm>
            <a:prstGeom prst="rect">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4" tIns="45708" rIns="91414" bIns="45708" numCol="1" rtlCol="0" anchor="t" anchorCtr="0" compatLnSpc="1">
              <a:prstTxWarp prst="textNoShape">
                <a:avLst/>
              </a:prstTxWarp>
            </a:bodyPr>
            <a:lstStyle/>
            <a:p>
              <a:pPr defTabSz="1218490">
                <a:buClr>
                  <a:srgbClr val="CC9900"/>
                </a:buClr>
                <a:buFont typeface="Wingdings" pitchFamily="2" charset="2"/>
                <a:buChar char="n"/>
                <a:defRPr/>
              </a:pPr>
              <a:endParaRPr lang="zh-CN" altLang="en-US" kern="0" dirty="0">
                <a:solidFill>
                  <a:srgbClr val="000000"/>
                </a:solidFill>
                <a:latin typeface="微软雅黑"/>
                <a:ea typeface="微软雅黑"/>
              </a:endParaRPr>
            </a:p>
          </p:txBody>
        </p:sp>
        <p:sp>
          <p:nvSpPr>
            <p:cNvPr id="109" name="矩形 108"/>
            <p:cNvSpPr/>
            <p:nvPr/>
          </p:nvSpPr>
          <p:spPr bwMode="auto">
            <a:xfrm flipH="1">
              <a:off x="3059687" y="5641292"/>
              <a:ext cx="121949" cy="144000"/>
            </a:xfrm>
            <a:prstGeom prst="rect">
              <a:avLst/>
            </a:prstGeom>
            <a:solidFill>
              <a:srgbClr val="00B05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4" tIns="45708" rIns="91414" bIns="45708" numCol="1" rtlCol="0" anchor="t" anchorCtr="0" compatLnSpc="1">
              <a:prstTxWarp prst="textNoShape">
                <a:avLst/>
              </a:prstTxWarp>
            </a:bodyPr>
            <a:lstStyle/>
            <a:p>
              <a:pPr defTabSz="1218490">
                <a:buClr>
                  <a:srgbClr val="CC9900"/>
                </a:buClr>
                <a:buFont typeface="Wingdings" pitchFamily="2" charset="2"/>
                <a:buChar char="n"/>
                <a:defRPr/>
              </a:pPr>
              <a:endParaRPr lang="zh-CN" altLang="en-US" kern="0" dirty="0">
                <a:solidFill>
                  <a:srgbClr val="000000"/>
                </a:solidFill>
                <a:latin typeface="微软雅黑"/>
                <a:ea typeface="微软雅黑"/>
              </a:endParaRPr>
            </a:p>
          </p:txBody>
        </p:sp>
        <p:sp>
          <p:nvSpPr>
            <p:cNvPr id="110" name="矩形 109"/>
            <p:cNvSpPr/>
            <p:nvPr/>
          </p:nvSpPr>
          <p:spPr bwMode="auto">
            <a:xfrm flipH="1">
              <a:off x="2250908" y="5449292"/>
              <a:ext cx="121949" cy="336000"/>
            </a:xfrm>
            <a:prstGeom prst="rect">
              <a:avLst/>
            </a:prstGeom>
            <a:solidFill>
              <a:srgbClr val="FFC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4" tIns="45708" rIns="91414" bIns="45708" numCol="1" rtlCol="0" anchor="t" anchorCtr="0" compatLnSpc="1">
              <a:prstTxWarp prst="textNoShape">
                <a:avLst/>
              </a:prstTxWarp>
            </a:bodyPr>
            <a:lstStyle/>
            <a:p>
              <a:pPr defTabSz="1218490">
                <a:buClr>
                  <a:srgbClr val="CC9900"/>
                </a:buClr>
                <a:buFont typeface="Wingdings" pitchFamily="2" charset="2"/>
                <a:buChar char="n"/>
                <a:defRPr/>
              </a:pPr>
              <a:endParaRPr lang="zh-CN" altLang="en-US" kern="0" dirty="0">
                <a:solidFill>
                  <a:srgbClr val="000000"/>
                </a:solidFill>
                <a:latin typeface="微软雅黑"/>
                <a:ea typeface="微软雅黑"/>
              </a:endParaRPr>
            </a:p>
          </p:txBody>
        </p:sp>
        <p:sp>
          <p:nvSpPr>
            <p:cNvPr id="111" name="圆角矩形 110"/>
            <p:cNvSpPr/>
            <p:nvPr/>
          </p:nvSpPr>
          <p:spPr>
            <a:xfrm>
              <a:off x="843106" y="5025587"/>
              <a:ext cx="2440328" cy="809226"/>
            </a:xfrm>
            <a:prstGeom prst="roundRect">
              <a:avLst/>
            </a:prstGeom>
            <a:noFill/>
            <a:ln w="6350" cap="flat" cmpd="sng" algn="ctr">
              <a:solidFill>
                <a:srgbClr val="92D050"/>
              </a:solidFill>
              <a:prstDash val="dash"/>
            </a:ln>
            <a:effectLst/>
          </p:spPr>
          <p:txBody>
            <a:bodyPr rtlCol="0" anchor="ctr"/>
            <a:lstStyle/>
            <a:p>
              <a:pPr algn="ctr" defTabSz="914400">
                <a:defRPr/>
              </a:pPr>
              <a:endParaRPr lang="zh-CN" altLang="en-US" kern="0">
                <a:solidFill>
                  <a:prstClr val="white"/>
                </a:solidFill>
                <a:latin typeface="微软雅黑"/>
                <a:ea typeface="微软雅黑"/>
              </a:endParaRPr>
            </a:p>
          </p:txBody>
        </p:sp>
        <p:grpSp>
          <p:nvGrpSpPr>
            <p:cNvPr id="112" name="组合 20"/>
            <p:cNvGrpSpPr>
              <a:grpSpLocks noChangeAspect="1"/>
            </p:cNvGrpSpPr>
            <p:nvPr/>
          </p:nvGrpSpPr>
          <p:grpSpPr bwMode="auto">
            <a:xfrm>
              <a:off x="911610" y="5292092"/>
              <a:ext cx="494607" cy="493200"/>
              <a:chOff x="7585075" y="4029075"/>
              <a:chExt cx="1116013" cy="1112838"/>
            </a:xfrm>
          </p:grpSpPr>
          <p:sp>
            <p:nvSpPr>
              <p:cNvPr id="152" name="Freeform 181"/>
              <p:cNvSpPr>
                <a:spLocks/>
              </p:cNvSpPr>
              <p:nvPr/>
            </p:nvSpPr>
            <p:spPr bwMode="auto">
              <a:xfrm>
                <a:off x="7585075" y="4029075"/>
                <a:ext cx="1116013" cy="1112838"/>
              </a:xfrm>
              <a:custGeom>
                <a:avLst/>
                <a:gdLst>
                  <a:gd name="T0" fmla="*/ 2147483647 w 2659"/>
                  <a:gd name="T1" fmla="*/ 2147483647 h 2658"/>
                  <a:gd name="T2" fmla="*/ 2147483647 w 2659"/>
                  <a:gd name="T3" fmla="*/ 2147483647 h 2658"/>
                  <a:gd name="T4" fmla="*/ 2147483647 w 2659"/>
                  <a:gd name="T5" fmla="*/ 2147483647 h 2658"/>
                  <a:gd name="T6" fmla="*/ 0 w 2659"/>
                  <a:gd name="T7" fmla="*/ 2147483647 h 2658"/>
                  <a:gd name="T8" fmla="*/ 2147483647 w 2659"/>
                  <a:gd name="T9" fmla="*/ 0 h 2658"/>
                  <a:gd name="T10" fmla="*/ 2147483647 w 2659"/>
                  <a:gd name="T11" fmla="*/ 2147483647 h 26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59" h="2658">
                    <a:moveTo>
                      <a:pt x="2659" y="1329"/>
                    </a:moveTo>
                    <a:lnTo>
                      <a:pt x="2659" y="1329"/>
                    </a:lnTo>
                    <a:cubicBezTo>
                      <a:pt x="2659" y="2063"/>
                      <a:pt x="2064" y="2658"/>
                      <a:pt x="1330" y="2658"/>
                    </a:cubicBezTo>
                    <a:cubicBezTo>
                      <a:pt x="595" y="2658"/>
                      <a:pt x="0" y="2063"/>
                      <a:pt x="0" y="1329"/>
                    </a:cubicBezTo>
                    <a:cubicBezTo>
                      <a:pt x="0" y="595"/>
                      <a:pt x="595" y="0"/>
                      <a:pt x="1330" y="0"/>
                    </a:cubicBezTo>
                    <a:cubicBezTo>
                      <a:pt x="2064" y="0"/>
                      <a:pt x="2659" y="595"/>
                      <a:pt x="2659" y="1329"/>
                    </a:cubicBezTo>
                    <a:close/>
                  </a:path>
                </a:pathLst>
              </a:custGeom>
              <a:solidFill>
                <a:srgbClr val="59C8D5"/>
              </a:solidFill>
              <a:ln>
                <a:noFill/>
              </a:ln>
            </p:spPr>
            <p:txBody>
              <a:bodyPr/>
              <a:lstStyle/>
              <a:p>
                <a:pPr defTabSz="914400">
                  <a:defRPr/>
                </a:pPr>
                <a:endParaRPr lang="zh-CN" altLang="en-US" sz="1069" kern="0">
                  <a:solidFill>
                    <a:prstClr val="black"/>
                  </a:solidFill>
                  <a:latin typeface="微软雅黑"/>
                  <a:ea typeface="微软雅黑"/>
                </a:endParaRPr>
              </a:p>
            </p:txBody>
          </p:sp>
          <p:grpSp>
            <p:nvGrpSpPr>
              <p:cNvPr id="153" name="组合 47325"/>
              <p:cNvGrpSpPr>
                <a:grpSpLocks/>
              </p:cNvGrpSpPr>
              <p:nvPr/>
            </p:nvGrpSpPr>
            <p:grpSpPr bwMode="auto">
              <a:xfrm>
                <a:off x="7808913" y="4356100"/>
                <a:ext cx="668337" cy="458788"/>
                <a:chOff x="7785100" y="3938588"/>
                <a:chExt cx="668338" cy="460376"/>
              </a:xfrm>
            </p:grpSpPr>
            <p:sp>
              <p:nvSpPr>
                <p:cNvPr id="154" name="Freeform 182"/>
                <p:cNvSpPr>
                  <a:spLocks noEditPoints="1"/>
                </p:cNvSpPr>
                <p:nvPr/>
              </p:nvSpPr>
              <p:spPr bwMode="auto">
                <a:xfrm>
                  <a:off x="7785100" y="3938588"/>
                  <a:ext cx="668338" cy="460376"/>
                </a:xfrm>
                <a:custGeom>
                  <a:avLst/>
                  <a:gdLst>
                    <a:gd name="T0" fmla="*/ 2147483647 w 1594"/>
                    <a:gd name="T1" fmla="*/ 2147483647 h 1100"/>
                    <a:gd name="T2" fmla="*/ 2147483647 w 1594"/>
                    <a:gd name="T3" fmla="*/ 2147483647 h 1100"/>
                    <a:gd name="T4" fmla="*/ 2147483647 w 1594"/>
                    <a:gd name="T5" fmla="*/ 2147483647 h 1100"/>
                    <a:gd name="T6" fmla="*/ 2147483647 w 1594"/>
                    <a:gd name="T7" fmla="*/ 2147483647 h 1100"/>
                    <a:gd name="T8" fmla="*/ 2147483647 w 1594"/>
                    <a:gd name="T9" fmla="*/ 2147483647 h 1100"/>
                    <a:gd name="T10" fmla="*/ 2147483647 w 1594"/>
                    <a:gd name="T11" fmla="*/ 2147483647 h 1100"/>
                    <a:gd name="T12" fmla="*/ 2147483647 w 1594"/>
                    <a:gd name="T13" fmla="*/ 2147483647 h 1100"/>
                    <a:gd name="T14" fmla="*/ 2147483647 w 1594"/>
                    <a:gd name="T15" fmla="*/ 2147483647 h 1100"/>
                    <a:gd name="T16" fmla="*/ 2147483647 w 1594"/>
                    <a:gd name="T17" fmla="*/ 2147483647 h 1100"/>
                    <a:gd name="T18" fmla="*/ 2147483647 w 1594"/>
                    <a:gd name="T19" fmla="*/ 0 h 1100"/>
                    <a:gd name="T20" fmla="*/ 2147483647 w 1594"/>
                    <a:gd name="T21" fmla="*/ 2147483647 h 1100"/>
                    <a:gd name="T22" fmla="*/ 0 w 1594"/>
                    <a:gd name="T23" fmla="*/ 2147483647 h 1100"/>
                    <a:gd name="T24" fmla="*/ 2147483647 w 1594"/>
                    <a:gd name="T25" fmla="*/ 2147483647 h 1100"/>
                    <a:gd name="T26" fmla="*/ 2147483647 w 1594"/>
                    <a:gd name="T27" fmla="*/ 2147483647 h 1100"/>
                    <a:gd name="T28" fmla="*/ 2147483647 w 1594"/>
                    <a:gd name="T29" fmla="*/ 2147483647 h 1100"/>
                    <a:gd name="T30" fmla="*/ 2147483647 w 1594"/>
                    <a:gd name="T31" fmla="*/ 2147483647 h 1100"/>
                    <a:gd name="T32" fmla="*/ 2147483647 w 1594"/>
                    <a:gd name="T33" fmla="*/ 2147483647 h 1100"/>
                    <a:gd name="T34" fmla="*/ 2147483647 w 1594"/>
                    <a:gd name="T35" fmla="*/ 2147483647 h 1100"/>
                    <a:gd name="T36" fmla="*/ 2147483647 w 1594"/>
                    <a:gd name="T37" fmla="*/ 2147483647 h 1100"/>
                    <a:gd name="T38" fmla="*/ 2147483647 w 1594"/>
                    <a:gd name="T39" fmla="*/ 2147483647 h 1100"/>
                    <a:gd name="T40" fmla="*/ 2147483647 w 1594"/>
                    <a:gd name="T41" fmla="*/ 2147483647 h 1100"/>
                    <a:gd name="T42" fmla="*/ 2147483647 w 1594"/>
                    <a:gd name="T43" fmla="*/ 2147483647 h 1100"/>
                    <a:gd name="T44" fmla="*/ 2147483647 w 1594"/>
                    <a:gd name="T45" fmla="*/ 2147483647 h 1100"/>
                    <a:gd name="T46" fmla="*/ 2147483647 w 1594"/>
                    <a:gd name="T47" fmla="*/ 2147483647 h 1100"/>
                    <a:gd name="T48" fmla="*/ 2147483647 w 1594"/>
                    <a:gd name="T49" fmla="*/ 2147483647 h 1100"/>
                    <a:gd name="T50" fmla="*/ 2147483647 w 1594"/>
                    <a:gd name="T51" fmla="*/ 2147483647 h 1100"/>
                    <a:gd name="T52" fmla="*/ 2147483647 w 1594"/>
                    <a:gd name="T53" fmla="*/ 2147483647 h 1100"/>
                    <a:gd name="T54" fmla="*/ 2147483647 w 1594"/>
                    <a:gd name="T55" fmla="*/ 2147483647 h 1100"/>
                    <a:gd name="T56" fmla="*/ 2147483647 w 1594"/>
                    <a:gd name="T57" fmla="*/ 2147483647 h 1100"/>
                    <a:gd name="T58" fmla="*/ 2147483647 w 1594"/>
                    <a:gd name="T59" fmla="*/ 2147483647 h 1100"/>
                    <a:gd name="T60" fmla="*/ 2147483647 w 1594"/>
                    <a:gd name="T61" fmla="*/ 2147483647 h 1100"/>
                    <a:gd name="T62" fmla="*/ 2147483647 w 1594"/>
                    <a:gd name="T63" fmla="*/ 2147483647 h 1100"/>
                    <a:gd name="T64" fmla="*/ 2147483647 w 1594"/>
                    <a:gd name="T65" fmla="*/ 2147483647 h 1100"/>
                    <a:gd name="T66" fmla="*/ 2147483647 w 1594"/>
                    <a:gd name="T67" fmla="*/ 2147483647 h 1100"/>
                    <a:gd name="T68" fmla="*/ 2147483647 w 1594"/>
                    <a:gd name="T69" fmla="*/ 2147483647 h 1100"/>
                    <a:gd name="T70" fmla="*/ 2147483647 w 1594"/>
                    <a:gd name="T71" fmla="*/ 2147483647 h 11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94" h="1100">
                      <a:moveTo>
                        <a:pt x="1527" y="274"/>
                      </a:moveTo>
                      <a:lnTo>
                        <a:pt x="1527" y="274"/>
                      </a:lnTo>
                      <a:lnTo>
                        <a:pt x="774" y="274"/>
                      </a:lnTo>
                      <a:lnTo>
                        <a:pt x="774" y="179"/>
                      </a:lnTo>
                      <a:lnTo>
                        <a:pt x="1527" y="179"/>
                      </a:lnTo>
                      <a:lnTo>
                        <a:pt x="1527" y="274"/>
                      </a:lnTo>
                      <a:close/>
                      <a:moveTo>
                        <a:pt x="1560" y="113"/>
                      </a:moveTo>
                      <a:lnTo>
                        <a:pt x="1560" y="113"/>
                      </a:lnTo>
                      <a:lnTo>
                        <a:pt x="924" y="113"/>
                      </a:lnTo>
                      <a:cubicBezTo>
                        <a:pt x="849" y="40"/>
                        <a:pt x="750" y="0"/>
                        <a:pt x="645" y="0"/>
                      </a:cubicBezTo>
                      <a:cubicBezTo>
                        <a:pt x="462" y="0"/>
                        <a:pt x="301" y="126"/>
                        <a:pt x="256" y="302"/>
                      </a:cubicBezTo>
                      <a:cubicBezTo>
                        <a:pt x="102" y="360"/>
                        <a:pt x="0" y="506"/>
                        <a:pt x="0" y="672"/>
                      </a:cubicBezTo>
                      <a:cubicBezTo>
                        <a:pt x="0" y="866"/>
                        <a:pt x="138" y="1030"/>
                        <a:pt x="329" y="1062"/>
                      </a:cubicBezTo>
                      <a:cubicBezTo>
                        <a:pt x="342" y="1064"/>
                        <a:pt x="367" y="1064"/>
                        <a:pt x="421" y="1064"/>
                      </a:cubicBezTo>
                      <a:cubicBezTo>
                        <a:pt x="472" y="1064"/>
                        <a:pt x="540" y="1064"/>
                        <a:pt x="608" y="1064"/>
                      </a:cubicBezTo>
                      <a:cubicBezTo>
                        <a:pt x="632" y="1064"/>
                        <a:pt x="656" y="1064"/>
                        <a:pt x="680" y="1064"/>
                      </a:cubicBezTo>
                      <a:cubicBezTo>
                        <a:pt x="731" y="1064"/>
                        <a:pt x="779" y="1064"/>
                        <a:pt x="814" y="1064"/>
                      </a:cubicBezTo>
                      <a:cubicBezTo>
                        <a:pt x="826" y="1085"/>
                        <a:pt x="849" y="1100"/>
                        <a:pt x="875" y="1100"/>
                      </a:cubicBezTo>
                      <a:cubicBezTo>
                        <a:pt x="913" y="1100"/>
                        <a:pt x="944" y="1069"/>
                        <a:pt x="944" y="1030"/>
                      </a:cubicBezTo>
                      <a:cubicBezTo>
                        <a:pt x="944" y="992"/>
                        <a:pt x="913" y="961"/>
                        <a:pt x="875" y="961"/>
                      </a:cubicBezTo>
                      <a:cubicBezTo>
                        <a:pt x="848" y="961"/>
                        <a:pt x="826" y="976"/>
                        <a:pt x="814" y="997"/>
                      </a:cubicBezTo>
                      <a:cubicBezTo>
                        <a:pt x="615" y="998"/>
                        <a:pt x="364" y="997"/>
                        <a:pt x="339" y="996"/>
                      </a:cubicBezTo>
                      <a:cubicBezTo>
                        <a:pt x="181" y="969"/>
                        <a:pt x="66" y="833"/>
                        <a:pt x="66" y="672"/>
                      </a:cubicBezTo>
                      <a:cubicBezTo>
                        <a:pt x="66" y="529"/>
                        <a:pt x="158" y="403"/>
                        <a:pt x="295" y="359"/>
                      </a:cubicBezTo>
                      <a:cubicBezTo>
                        <a:pt x="306" y="355"/>
                        <a:pt x="315" y="346"/>
                        <a:pt x="317" y="334"/>
                      </a:cubicBezTo>
                      <a:cubicBezTo>
                        <a:pt x="349" y="179"/>
                        <a:pt x="487" y="67"/>
                        <a:pt x="645" y="67"/>
                      </a:cubicBezTo>
                      <a:cubicBezTo>
                        <a:pt x="706" y="67"/>
                        <a:pt x="764" y="83"/>
                        <a:pt x="815" y="113"/>
                      </a:cubicBezTo>
                      <a:lnTo>
                        <a:pt x="740" y="113"/>
                      </a:lnTo>
                      <a:cubicBezTo>
                        <a:pt x="722" y="113"/>
                        <a:pt x="707" y="128"/>
                        <a:pt x="707" y="146"/>
                      </a:cubicBezTo>
                      <a:lnTo>
                        <a:pt x="707" y="308"/>
                      </a:lnTo>
                      <a:cubicBezTo>
                        <a:pt x="707" y="326"/>
                        <a:pt x="722" y="341"/>
                        <a:pt x="740" y="341"/>
                      </a:cubicBezTo>
                      <a:lnTo>
                        <a:pt x="1560" y="341"/>
                      </a:lnTo>
                      <a:cubicBezTo>
                        <a:pt x="1579" y="341"/>
                        <a:pt x="1594" y="326"/>
                        <a:pt x="1594" y="308"/>
                      </a:cubicBezTo>
                      <a:lnTo>
                        <a:pt x="1594" y="146"/>
                      </a:lnTo>
                      <a:cubicBezTo>
                        <a:pt x="1594" y="128"/>
                        <a:pt x="1579" y="113"/>
                        <a:pt x="1560" y="113"/>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155" name="Freeform 183"/>
                <p:cNvSpPr>
                  <a:spLocks noEditPoints="1"/>
                </p:cNvSpPr>
                <p:nvPr/>
              </p:nvSpPr>
              <p:spPr bwMode="auto">
                <a:xfrm>
                  <a:off x="8081962" y="4089923"/>
                  <a:ext cx="371476" cy="95580"/>
                </a:xfrm>
                <a:custGeom>
                  <a:avLst/>
                  <a:gdLst>
                    <a:gd name="T0" fmla="*/ 2147483647 w 887"/>
                    <a:gd name="T1" fmla="*/ 2147483647 h 229"/>
                    <a:gd name="T2" fmla="*/ 2147483647 w 887"/>
                    <a:gd name="T3" fmla="*/ 2147483647 h 229"/>
                    <a:gd name="T4" fmla="*/ 2147483647 w 887"/>
                    <a:gd name="T5" fmla="*/ 2147483647 h 229"/>
                    <a:gd name="T6" fmla="*/ 2147483647 w 887"/>
                    <a:gd name="T7" fmla="*/ 2147483647 h 229"/>
                    <a:gd name="T8" fmla="*/ 2147483647 w 887"/>
                    <a:gd name="T9" fmla="*/ 2147483647 h 229"/>
                    <a:gd name="T10" fmla="*/ 2147483647 w 887"/>
                    <a:gd name="T11" fmla="*/ 2147483647 h 229"/>
                    <a:gd name="T12" fmla="*/ 2147483647 w 887"/>
                    <a:gd name="T13" fmla="*/ 0 h 229"/>
                    <a:gd name="T14" fmla="*/ 2147483647 w 887"/>
                    <a:gd name="T15" fmla="*/ 0 h 229"/>
                    <a:gd name="T16" fmla="*/ 2147483647 w 887"/>
                    <a:gd name="T17" fmla="*/ 0 h 229"/>
                    <a:gd name="T18" fmla="*/ 0 w 887"/>
                    <a:gd name="T19" fmla="*/ 2147483647 h 229"/>
                    <a:gd name="T20" fmla="*/ 0 w 887"/>
                    <a:gd name="T21" fmla="*/ 2147483647 h 229"/>
                    <a:gd name="T22" fmla="*/ 2147483647 w 887"/>
                    <a:gd name="T23" fmla="*/ 2147483647 h 229"/>
                    <a:gd name="T24" fmla="*/ 2147483647 w 887"/>
                    <a:gd name="T25" fmla="*/ 2147483647 h 229"/>
                    <a:gd name="T26" fmla="*/ 2147483647 w 887"/>
                    <a:gd name="T27" fmla="*/ 2147483647 h 229"/>
                    <a:gd name="T28" fmla="*/ 2147483647 w 887"/>
                    <a:gd name="T29" fmla="*/ 2147483647 h 229"/>
                    <a:gd name="T30" fmla="*/ 2147483647 w 887"/>
                    <a:gd name="T31" fmla="*/ 0 h 2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7" h="229">
                      <a:moveTo>
                        <a:pt x="820" y="162"/>
                      </a:moveTo>
                      <a:lnTo>
                        <a:pt x="820" y="162"/>
                      </a:lnTo>
                      <a:lnTo>
                        <a:pt x="67" y="162"/>
                      </a:lnTo>
                      <a:lnTo>
                        <a:pt x="67" y="67"/>
                      </a:lnTo>
                      <a:lnTo>
                        <a:pt x="820" y="67"/>
                      </a:lnTo>
                      <a:lnTo>
                        <a:pt x="820" y="162"/>
                      </a:lnTo>
                      <a:close/>
                      <a:moveTo>
                        <a:pt x="853" y="0"/>
                      </a:moveTo>
                      <a:lnTo>
                        <a:pt x="853" y="0"/>
                      </a:lnTo>
                      <a:lnTo>
                        <a:pt x="33" y="0"/>
                      </a:lnTo>
                      <a:cubicBezTo>
                        <a:pt x="15" y="0"/>
                        <a:pt x="0" y="15"/>
                        <a:pt x="0" y="34"/>
                      </a:cubicBezTo>
                      <a:lnTo>
                        <a:pt x="0" y="195"/>
                      </a:lnTo>
                      <a:cubicBezTo>
                        <a:pt x="0" y="214"/>
                        <a:pt x="15" y="229"/>
                        <a:pt x="33" y="229"/>
                      </a:cubicBezTo>
                      <a:lnTo>
                        <a:pt x="853" y="229"/>
                      </a:lnTo>
                      <a:cubicBezTo>
                        <a:pt x="872" y="229"/>
                        <a:pt x="887" y="214"/>
                        <a:pt x="887" y="195"/>
                      </a:cubicBezTo>
                      <a:lnTo>
                        <a:pt x="887" y="34"/>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156" name="Freeform 184"/>
                <p:cNvSpPr>
                  <a:spLocks noEditPoints="1"/>
                </p:cNvSpPr>
                <p:nvPr/>
              </p:nvSpPr>
              <p:spPr bwMode="auto">
                <a:xfrm>
                  <a:off x="8081962" y="4193467"/>
                  <a:ext cx="371476" cy="205497"/>
                </a:xfrm>
                <a:custGeom>
                  <a:avLst/>
                  <a:gdLst>
                    <a:gd name="T0" fmla="*/ 2147483647 w 887"/>
                    <a:gd name="T1" fmla="*/ 2147483647 h 488"/>
                    <a:gd name="T2" fmla="*/ 2147483647 w 887"/>
                    <a:gd name="T3" fmla="*/ 2147483647 h 488"/>
                    <a:gd name="T4" fmla="*/ 2147483647 w 887"/>
                    <a:gd name="T5" fmla="*/ 2147483647 h 488"/>
                    <a:gd name="T6" fmla="*/ 2147483647 w 887"/>
                    <a:gd name="T7" fmla="*/ 2147483647 h 488"/>
                    <a:gd name="T8" fmla="*/ 2147483647 w 887"/>
                    <a:gd name="T9" fmla="*/ 2147483647 h 488"/>
                    <a:gd name="T10" fmla="*/ 2147483647 w 887"/>
                    <a:gd name="T11" fmla="*/ 2147483647 h 488"/>
                    <a:gd name="T12" fmla="*/ 2147483647 w 887"/>
                    <a:gd name="T13" fmla="*/ 0 h 488"/>
                    <a:gd name="T14" fmla="*/ 2147483647 w 887"/>
                    <a:gd name="T15" fmla="*/ 0 h 488"/>
                    <a:gd name="T16" fmla="*/ 2147483647 w 887"/>
                    <a:gd name="T17" fmla="*/ 0 h 488"/>
                    <a:gd name="T18" fmla="*/ 0 w 887"/>
                    <a:gd name="T19" fmla="*/ 2147483647 h 488"/>
                    <a:gd name="T20" fmla="*/ 0 w 887"/>
                    <a:gd name="T21" fmla="*/ 2147483647 h 488"/>
                    <a:gd name="T22" fmla="*/ 2147483647 w 887"/>
                    <a:gd name="T23" fmla="*/ 2147483647 h 488"/>
                    <a:gd name="T24" fmla="*/ 2147483647 w 887"/>
                    <a:gd name="T25" fmla="*/ 2147483647 h 488"/>
                    <a:gd name="T26" fmla="*/ 2147483647 w 887"/>
                    <a:gd name="T27" fmla="*/ 2147483647 h 488"/>
                    <a:gd name="T28" fmla="*/ 2147483647 w 887"/>
                    <a:gd name="T29" fmla="*/ 2147483647 h 488"/>
                    <a:gd name="T30" fmla="*/ 2147483647 w 887"/>
                    <a:gd name="T31" fmla="*/ 2147483647 h 488"/>
                    <a:gd name="T32" fmla="*/ 2147483647 w 887"/>
                    <a:gd name="T33" fmla="*/ 2147483647 h 488"/>
                    <a:gd name="T34" fmla="*/ 2147483647 w 887"/>
                    <a:gd name="T35" fmla="*/ 2147483647 h 488"/>
                    <a:gd name="T36" fmla="*/ 2147483647 w 887"/>
                    <a:gd name="T37" fmla="*/ 2147483647 h 488"/>
                    <a:gd name="T38" fmla="*/ 2147483647 w 887"/>
                    <a:gd name="T39" fmla="*/ 2147483647 h 488"/>
                    <a:gd name="T40" fmla="*/ 2147483647 w 887"/>
                    <a:gd name="T41" fmla="*/ 2147483647 h 488"/>
                    <a:gd name="T42" fmla="*/ 2147483647 w 887"/>
                    <a:gd name="T43" fmla="*/ 2147483647 h 488"/>
                    <a:gd name="T44" fmla="*/ 2147483647 w 887"/>
                    <a:gd name="T45" fmla="*/ 2147483647 h 488"/>
                    <a:gd name="T46" fmla="*/ 2147483647 w 887"/>
                    <a:gd name="T47" fmla="*/ 2147483647 h 488"/>
                    <a:gd name="T48" fmla="*/ 2147483647 w 887"/>
                    <a:gd name="T49" fmla="*/ 2147483647 h 488"/>
                    <a:gd name="T50" fmla="*/ 2147483647 w 887"/>
                    <a:gd name="T51" fmla="*/ 2147483647 h 488"/>
                    <a:gd name="T52" fmla="*/ 2147483647 w 887"/>
                    <a:gd name="T53" fmla="*/ 0 h 4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87" h="488">
                      <a:moveTo>
                        <a:pt x="820" y="161"/>
                      </a:moveTo>
                      <a:lnTo>
                        <a:pt x="820" y="161"/>
                      </a:lnTo>
                      <a:lnTo>
                        <a:pt x="67" y="161"/>
                      </a:lnTo>
                      <a:lnTo>
                        <a:pt x="67" y="66"/>
                      </a:lnTo>
                      <a:lnTo>
                        <a:pt x="820" y="66"/>
                      </a:lnTo>
                      <a:lnTo>
                        <a:pt x="820" y="161"/>
                      </a:lnTo>
                      <a:close/>
                      <a:moveTo>
                        <a:pt x="853" y="0"/>
                      </a:moveTo>
                      <a:lnTo>
                        <a:pt x="853" y="0"/>
                      </a:lnTo>
                      <a:lnTo>
                        <a:pt x="33" y="0"/>
                      </a:lnTo>
                      <a:cubicBezTo>
                        <a:pt x="15" y="0"/>
                        <a:pt x="0" y="15"/>
                        <a:pt x="0" y="33"/>
                      </a:cubicBezTo>
                      <a:lnTo>
                        <a:pt x="0" y="195"/>
                      </a:lnTo>
                      <a:cubicBezTo>
                        <a:pt x="0" y="213"/>
                        <a:pt x="15" y="228"/>
                        <a:pt x="33" y="228"/>
                      </a:cubicBezTo>
                      <a:lnTo>
                        <a:pt x="735" y="228"/>
                      </a:lnTo>
                      <a:cubicBezTo>
                        <a:pt x="695" y="300"/>
                        <a:pt x="631" y="356"/>
                        <a:pt x="554" y="385"/>
                      </a:cubicBezTo>
                      <a:lnTo>
                        <a:pt x="484" y="385"/>
                      </a:lnTo>
                      <a:cubicBezTo>
                        <a:pt x="472" y="364"/>
                        <a:pt x="450" y="349"/>
                        <a:pt x="423" y="349"/>
                      </a:cubicBezTo>
                      <a:cubicBezTo>
                        <a:pt x="385" y="349"/>
                        <a:pt x="354" y="380"/>
                        <a:pt x="354" y="418"/>
                      </a:cubicBezTo>
                      <a:cubicBezTo>
                        <a:pt x="354" y="457"/>
                        <a:pt x="385" y="488"/>
                        <a:pt x="423" y="488"/>
                      </a:cubicBezTo>
                      <a:cubicBezTo>
                        <a:pt x="449" y="488"/>
                        <a:pt x="472" y="473"/>
                        <a:pt x="484" y="452"/>
                      </a:cubicBezTo>
                      <a:lnTo>
                        <a:pt x="560" y="452"/>
                      </a:lnTo>
                      <a:cubicBezTo>
                        <a:pt x="564" y="452"/>
                        <a:pt x="568" y="451"/>
                        <a:pt x="571" y="450"/>
                      </a:cubicBezTo>
                      <a:cubicBezTo>
                        <a:pt x="675" y="412"/>
                        <a:pt x="761" y="333"/>
                        <a:pt x="807" y="233"/>
                      </a:cubicBezTo>
                      <a:cubicBezTo>
                        <a:pt x="808" y="231"/>
                        <a:pt x="808" y="230"/>
                        <a:pt x="809" y="228"/>
                      </a:cubicBezTo>
                      <a:lnTo>
                        <a:pt x="853" y="228"/>
                      </a:lnTo>
                      <a:cubicBezTo>
                        <a:pt x="872" y="228"/>
                        <a:pt x="887" y="213"/>
                        <a:pt x="887" y="195"/>
                      </a:cubicBezTo>
                      <a:lnTo>
                        <a:pt x="887" y="33"/>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157" name="Freeform 185"/>
                <p:cNvSpPr>
                  <a:spLocks/>
                </p:cNvSpPr>
                <p:nvPr/>
              </p:nvSpPr>
              <p:spPr bwMode="auto">
                <a:xfrm>
                  <a:off x="8389938" y="4023017"/>
                  <a:ext cx="20638" cy="20708"/>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158" name="Freeform 186"/>
                <p:cNvSpPr>
                  <a:spLocks/>
                </p:cNvSpPr>
                <p:nvPr/>
              </p:nvSpPr>
              <p:spPr bwMode="auto">
                <a:xfrm>
                  <a:off x="8389938" y="4128155"/>
                  <a:ext cx="20638" cy="20708"/>
                </a:xfrm>
                <a:custGeom>
                  <a:avLst/>
                  <a:gdLst>
                    <a:gd name="T0" fmla="*/ 2147483647 w 48"/>
                    <a:gd name="T1" fmla="*/ 2147483647 h 49"/>
                    <a:gd name="T2" fmla="*/ 2147483647 w 48"/>
                    <a:gd name="T3" fmla="*/ 2147483647 h 49"/>
                    <a:gd name="T4" fmla="*/ 2147483647 w 48"/>
                    <a:gd name="T5" fmla="*/ 2147483647 h 49"/>
                    <a:gd name="T6" fmla="*/ 2147483647 w 48"/>
                    <a:gd name="T7" fmla="*/ 0 h 49"/>
                    <a:gd name="T8" fmla="*/ 0 w 48"/>
                    <a:gd name="T9" fmla="*/ 2147483647 h 49"/>
                    <a:gd name="T10" fmla="*/ 2147483647 w 48"/>
                    <a:gd name="T11" fmla="*/ 2147483647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9">
                      <a:moveTo>
                        <a:pt x="24" y="49"/>
                      </a:moveTo>
                      <a:lnTo>
                        <a:pt x="24" y="49"/>
                      </a:lnTo>
                      <a:cubicBezTo>
                        <a:pt x="37" y="49"/>
                        <a:pt x="48" y="38"/>
                        <a:pt x="48" y="24"/>
                      </a:cubicBezTo>
                      <a:cubicBezTo>
                        <a:pt x="48" y="11"/>
                        <a:pt x="37" y="0"/>
                        <a:pt x="24" y="0"/>
                      </a:cubicBezTo>
                      <a:cubicBezTo>
                        <a:pt x="11" y="0"/>
                        <a:pt x="0" y="11"/>
                        <a:pt x="0" y="24"/>
                      </a:cubicBezTo>
                      <a:cubicBezTo>
                        <a:pt x="0" y="38"/>
                        <a:pt x="11" y="49"/>
                        <a:pt x="24" y="49"/>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159" name="Freeform 187"/>
                <p:cNvSpPr>
                  <a:spLocks/>
                </p:cNvSpPr>
                <p:nvPr/>
              </p:nvSpPr>
              <p:spPr bwMode="auto">
                <a:xfrm>
                  <a:off x="8389938" y="4231699"/>
                  <a:ext cx="20638" cy="20709"/>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grpSp>
        </p:grpSp>
        <p:grpSp>
          <p:nvGrpSpPr>
            <p:cNvPr id="113" name="组合 20"/>
            <p:cNvGrpSpPr>
              <a:grpSpLocks noChangeAspect="1"/>
            </p:cNvGrpSpPr>
            <p:nvPr/>
          </p:nvGrpSpPr>
          <p:grpSpPr bwMode="auto">
            <a:xfrm>
              <a:off x="1738345" y="5292092"/>
              <a:ext cx="494607" cy="493200"/>
              <a:chOff x="7585075" y="4029075"/>
              <a:chExt cx="1116013" cy="1112838"/>
            </a:xfrm>
          </p:grpSpPr>
          <p:sp>
            <p:nvSpPr>
              <p:cNvPr id="144" name="Freeform 181"/>
              <p:cNvSpPr>
                <a:spLocks/>
              </p:cNvSpPr>
              <p:nvPr/>
            </p:nvSpPr>
            <p:spPr bwMode="auto">
              <a:xfrm>
                <a:off x="7585075" y="4029075"/>
                <a:ext cx="1116013" cy="1112838"/>
              </a:xfrm>
              <a:custGeom>
                <a:avLst/>
                <a:gdLst>
                  <a:gd name="T0" fmla="*/ 2147483647 w 2659"/>
                  <a:gd name="T1" fmla="*/ 2147483647 h 2658"/>
                  <a:gd name="T2" fmla="*/ 2147483647 w 2659"/>
                  <a:gd name="T3" fmla="*/ 2147483647 h 2658"/>
                  <a:gd name="T4" fmla="*/ 2147483647 w 2659"/>
                  <a:gd name="T5" fmla="*/ 2147483647 h 2658"/>
                  <a:gd name="T6" fmla="*/ 0 w 2659"/>
                  <a:gd name="T7" fmla="*/ 2147483647 h 2658"/>
                  <a:gd name="T8" fmla="*/ 2147483647 w 2659"/>
                  <a:gd name="T9" fmla="*/ 0 h 2658"/>
                  <a:gd name="T10" fmla="*/ 2147483647 w 2659"/>
                  <a:gd name="T11" fmla="*/ 2147483647 h 26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59" h="2658">
                    <a:moveTo>
                      <a:pt x="2659" y="1329"/>
                    </a:moveTo>
                    <a:lnTo>
                      <a:pt x="2659" y="1329"/>
                    </a:lnTo>
                    <a:cubicBezTo>
                      <a:pt x="2659" y="2063"/>
                      <a:pt x="2064" y="2658"/>
                      <a:pt x="1330" y="2658"/>
                    </a:cubicBezTo>
                    <a:cubicBezTo>
                      <a:pt x="595" y="2658"/>
                      <a:pt x="0" y="2063"/>
                      <a:pt x="0" y="1329"/>
                    </a:cubicBezTo>
                    <a:cubicBezTo>
                      <a:pt x="0" y="595"/>
                      <a:pt x="595" y="0"/>
                      <a:pt x="1330" y="0"/>
                    </a:cubicBezTo>
                    <a:cubicBezTo>
                      <a:pt x="2064" y="0"/>
                      <a:pt x="2659" y="595"/>
                      <a:pt x="2659" y="1329"/>
                    </a:cubicBezTo>
                    <a:close/>
                  </a:path>
                </a:pathLst>
              </a:custGeom>
              <a:solidFill>
                <a:srgbClr val="59C8D5"/>
              </a:solidFill>
              <a:ln>
                <a:noFill/>
              </a:ln>
            </p:spPr>
            <p:txBody>
              <a:bodyPr/>
              <a:lstStyle/>
              <a:p>
                <a:pPr defTabSz="914400">
                  <a:defRPr/>
                </a:pPr>
                <a:endParaRPr lang="zh-CN" altLang="en-US" sz="1069" kern="0">
                  <a:solidFill>
                    <a:prstClr val="black"/>
                  </a:solidFill>
                  <a:latin typeface="微软雅黑"/>
                  <a:ea typeface="微软雅黑"/>
                </a:endParaRPr>
              </a:p>
            </p:txBody>
          </p:sp>
          <p:grpSp>
            <p:nvGrpSpPr>
              <p:cNvPr id="145" name="组合 47325"/>
              <p:cNvGrpSpPr>
                <a:grpSpLocks/>
              </p:cNvGrpSpPr>
              <p:nvPr/>
            </p:nvGrpSpPr>
            <p:grpSpPr bwMode="auto">
              <a:xfrm>
                <a:off x="7808913" y="4356100"/>
                <a:ext cx="668337" cy="458788"/>
                <a:chOff x="7785100" y="3938588"/>
                <a:chExt cx="668338" cy="460376"/>
              </a:xfrm>
            </p:grpSpPr>
            <p:sp>
              <p:nvSpPr>
                <p:cNvPr id="146" name="Freeform 182"/>
                <p:cNvSpPr>
                  <a:spLocks noEditPoints="1"/>
                </p:cNvSpPr>
                <p:nvPr/>
              </p:nvSpPr>
              <p:spPr bwMode="auto">
                <a:xfrm>
                  <a:off x="7785100" y="3938588"/>
                  <a:ext cx="668338" cy="460376"/>
                </a:xfrm>
                <a:custGeom>
                  <a:avLst/>
                  <a:gdLst>
                    <a:gd name="T0" fmla="*/ 2147483647 w 1594"/>
                    <a:gd name="T1" fmla="*/ 2147483647 h 1100"/>
                    <a:gd name="T2" fmla="*/ 2147483647 w 1594"/>
                    <a:gd name="T3" fmla="*/ 2147483647 h 1100"/>
                    <a:gd name="T4" fmla="*/ 2147483647 w 1594"/>
                    <a:gd name="T5" fmla="*/ 2147483647 h 1100"/>
                    <a:gd name="T6" fmla="*/ 2147483647 w 1594"/>
                    <a:gd name="T7" fmla="*/ 2147483647 h 1100"/>
                    <a:gd name="T8" fmla="*/ 2147483647 w 1594"/>
                    <a:gd name="T9" fmla="*/ 2147483647 h 1100"/>
                    <a:gd name="T10" fmla="*/ 2147483647 w 1594"/>
                    <a:gd name="T11" fmla="*/ 2147483647 h 1100"/>
                    <a:gd name="T12" fmla="*/ 2147483647 w 1594"/>
                    <a:gd name="T13" fmla="*/ 2147483647 h 1100"/>
                    <a:gd name="T14" fmla="*/ 2147483647 w 1594"/>
                    <a:gd name="T15" fmla="*/ 2147483647 h 1100"/>
                    <a:gd name="T16" fmla="*/ 2147483647 w 1594"/>
                    <a:gd name="T17" fmla="*/ 2147483647 h 1100"/>
                    <a:gd name="T18" fmla="*/ 2147483647 w 1594"/>
                    <a:gd name="T19" fmla="*/ 0 h 1100"/>
                    <a:gd name="T20" fmla="*/ 2147483647 w 1594"/>
                    <a:gd name="T21" fmla="*/ 2147483647 h 1100"/>
                    <a:gd name="T22" fmla="*/ 0 w 1594"/>
                    <a:gd name="T23" fmla="*/ 2147483647 h 1100"/>
                    <a:gd name="T24" fmla="*/ 2147483647 w 1594"/>
                    <a:gd name="T25" fmla="*/ 2147483647 h 1100"/>
                    <a:gd name="T26" fmla="*/ 2147483647 w 1594"/>
                    <a:gd name="T27" fmla="*/ 2147483647 h 1100"/>
                    <a:gd name="T28" fmla="*/ 2147483647 w 1594"/>
                    <a:gd name="T29" fmla="*/ 2147483647 h 1100"/>
                    <a:gd name="T30" fmla="*/ 2147483647 w 1594"/>
                    <a:gd name="T31" fmla="*/ 2147483647 h 1100"/>
                    <a:gd name="T32" fmla="*/ 2147483647 w 1594"/>
                    <a:gd name="T33" fmla="*/ 2147483647 h 1100"/>
                    <a:gd name="T34" fmla="*/ 2147483647 w 1594"/>
                    <a:gd name="T35" fmla="*/ 2147483647 h 1100"/>
                    <a:gd name="T36" fmla="*/ 2147483647 w 1594"/>
                    <a:gd name="T37" fmla="*/ 2147483647 h 1100"/>
                    <a:gd name="T38" fmla="*/ 2147483647 w 1594"/>
                    <a:gd name="T39" fmla="*/ 2147483647 h 1100"/>
                    <a:gd name="T40" fmla="*/ 2147483647 w 1594"/>
                    <a:gd name="T41" fmla="*/ 2147483647 h 1100"/>
                    <a:gd name="T42" fmla="*/ 2147483647 w 1594"/>
                    <a:gd name="T43" fmla="*/ 2147483647 h 1100"/>
                    <a:gd name="T44" fmla="*/ 2147483647 w 1594"/>
                    <a:gd name="T45" fmla="*/ 2147483647 h 1100"/>
                    <a:gd name="T46" fmla="*/ 2147483647 w 1594"/>
                    <a:gd name="T47" fmla="*/ 2147483647 h 1100"/>
                    <a:gd name="T48" fmla="*/ 2147483647 w 1594"/>
                    <a:gd name="T49" fmla="*/ 2147483647 h 1100"/>
                    <a:gd name="T50" fmla="*/ 2147483647 w 1594"/>
                    <a:gd name="T51" fmla="*/ 2147483647 h 1100"/>
                    <a:gd name="T52" fmla="*/ 2147483647 w 1594"/>
                    <a:gd name="T53" fmla="*/ 2147483647 h 1100"/>
                    <a:gd name="T54" fmla="*/ 2147483647 w 1594"/>
                    <a:gd name="T55" fmla="*/ 2147483647 h 1100"/>
                    <a:gd name="T56" fmla="*/ 2147483647 w 1594"/>
                    <a:gd name="T57" fmla="*/ 2147483647 h 1100"/>
                    <a:gd name="T58" fmla="*/ 2147483647 w 1594"/>
                    <a:gd name="T59" fmla="*/ 2147483647 h 1100"/>
                    <a:gd name="T60" fmla="*/ 2147483647 w 1594"/>
                    <a:gd name="T61" fmla="*/ 2147483647 h 1100"/>
                    <a:gd name="T62" fmla="*/ 2147483647 w 1594"/>
                    <a:gd name="T63" fmla="*/ 2147483647 h 1100"/>
                    <a:gd name="T64" fmla="*/ 2147483647 w 1594"/>
                    <a:gd name="T65" fmla="*/ 2147483647 h 1100"/>
                    <a:gd name="T66" fmla="*/ 2147483647 w 1594"/>
                    <a:gd name="T67" fmla="*/ 2147483647 h 1100"/>
                    <a:gd name="T68" fmla="*/ 2147483647 w 1594"/>
                    <a:gd name="T69" fmla="*/ 2147483647 h 1100"/>
                    <a:gd name="T70" fmla="*/ 2147483647 w 1594"/>
                    <a:gd name="T71" fmla="*/ 2147483647 h 11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94" h="1100">
                      <a:moveTo>
                        <a:pt x="1527" y="274"/>
                      </a:moveTo>
                      <a:lnTo>
                        <a:pt x="1527" y="274"/>
                      </a:lnTo>
                      <a:lnTo>
                        <a:pt x="774" y="274"/>
                      </a:lnTo>
                      <a:lnTo>
                        <a:pt x="774" y="179"/>
                      </a:lnTo>
                      <a:lnTo>
                        <a:pt x="1527" y="179"/>
                      </a:lnTo>
                      <a:lnTo>
                        <a:pt x="1527" y="274"/>
                      </a:lnTo>
                      <a:close/>
                      <a:moveTo>
                        <a:pt x="1560" y="113"/>
                      </a:moveTo>
                      <a:lnTo>
                        <a:pt x="1560" y="113"/>
                      </a:lnTo>
                      <a:lnTo>
                        <a:pt x="924" y="113"/>
                      </a:lnTo>
                      <a:cubicBezTo>
                        <a:pt x="849" y="40"/>
                        <a:pt x="750" y="0"/>
                        <a:pt x="645" y="0"/>
                      </a:cubicBezTo>
                      <a:cubicBezTo>
                        <a:pt x="462" y="0"/>
                        <a:pt x="301" y="126"/>
                        <a:pt x="256" y="302"/>
                      </a:cubicBezTo>
                      <a:cubicBezTo>
                        <a:pt x="102" y="360"/>
                        <a:pt x="0" y="506"/>
                        <a:pt x="0" y="672"/>
                      </a:cubicBezTo>
                      <a:cubicBezTo>
                        <a:pt x="0" y="866"/>
                        <a:pt x="138" y="1030"/>
                        <a:pt x="329" y="1062"/>
                      </a:cubicBezTo>
                      <a:cubicBezTo>
                        <a:pt x="342" y="1064"/>
                        <a:pt x="367" y="1064"/>
                        <a:pt x="421" y="1064"/>
                      </a:cubicBezTo>
                      <a:cubicBezTo>
                        <a:pt x="472" y="1064"/>
                        <a:pt x="540" y="1064"/>
                        <a:pt x="608" y="1064"/>
                      </a:cubicBezTo>
                      <a:cubicBezTo>
                        <a:pt x="632" y="1064"/>
                        <a:pt x="656" y="1064"/>
                        <a:pt x="680" y="1064"/>
                      </a:cubicBezTo>
                      <a:cubicBezTo>
                        <a:pt x="731" y="1064"/>
                        <a:pt x="779" y="1064"/>
                        <a:pt x="814" y="1064"/>
                      </a:cubicBezTo>
                      <a:cubicBezTo>
                        <a:pt x="826" y="1085"/>
                        <a:pt x="849" y="1100"/>
                        <a:pt x="875" y="1100"/>
                      </a:cubicBezTo>
                      <a:cubicBezTo>
                        <a:pt x="913" y="1100"/>
                        <a:pt x="944" y="1069"/>
                        <a:pt x="944" y="1030"/>
                      </a:cubicBezTo>
                      <a:cubicBezTo>
                        <a:pt x="944" y="992"/>
                        <a:pt x="913" y="961"/>
                        <a:pt x="875" y="961"/>
                      </a:cubicBezTo>
                      <a:cubicBezTo>
                        <a:pt x="848" y="961"/>
                        <a:pt x="826" y="976"/>
                        <a:pt x="814" y="997"/>
                      </a:cubicBezTo>
                      <a:cubicBezTo>
                        <a:pt x="615" y="998"/>
                        <a:pt x="364" y="997"/>
                        <a:pt x="339" y="996"/>
                      </a:cubicBezTo>
                      <a:cubicBezTo>
                        <a:pt x="181" y="969"/>
                        <a:pt x="66" y="833"/>
                        <a:pt x="66" y="672"/>
                      </a:cubicBezTo>
                      <a:cubicBezTo>
                        <a:pt x="66" y="529"/>
                        <a:pt x="158" y="403"/>
                        <a:pt x="295" y="359"/>
                      </a:cubicBezTo>
                      <a:cubicBezTo>
                        <a:pt x="306" y="355"/>
                        <a:pt x="315" y="346"/>
                        <a:pt x="317" y="334"/>
                      </a:cubicBezTo>
                      <a:cubicBezTo>
                        <a:pt x="349" y="179"/>
                        <a:pt x="487" y="67"/>
                        <a:pt x="645" y="67"/>
                      </a:cubicBezTo>
                      <a:cubicBezTo>
                        <a:pt x="706" y="67"/>
                        <a:pt x="764" y="83"/>
                        <a:pt x="815" y="113"/>
                      </a:cubicBezTo>
                      <a:lnTo>
                        <a:pt x="740" y="113"/>
                      </a:lnTo>
                      <a:cubicBezTo>
                        <a:pt x="722" y="113"/>
                        <a:pt x="707" y="128"/>
                        <a:pt x="707" y="146"/>
                      </a:cubicBezTo>
                      <a:lnTo>
                        <a:pt x="707" y="308"/>
                      </a:lnTo>
                      <a:cubicBezTo>
                        <a:pt x="707" y="326"/>
                        <a:pt x="722" y="341"/>
                        <a:pt x="740" y="341"/>
                      </a:cubicBezTo>
                      <a:lnTo>
                        <a:pt x="1560" y="341"/>
                      </a:lnTo>
                      <a:cubicBezTo>
                        <a:pt x="1579" y="341"/>
                        <a:pt x="1594" y="326"/>
                        <a:pt x="1594" y="308"/>
                      </a:cubicBezTo>
                      <a:lnTo>
                        <a:pt x="1594" y="146"/>
                      </a:lnTo>
                      <a:cubicBezTo>
                        <a:pt x="1594" y="128"/>
                        <a:pt x="1579" y="113"/>
                        <a:pt x="1560" y="113"/>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147" name="Freeform 183"/>
                <p:cNvSpPr>
                  <a:spLocks noEditPoints="1"/>
                </p:cNvSpPr>
                <p:nvPr/>
              </p:nvSpPr>
              <p:spPr bwMode="auto">
                <a:xfrm>
                  <a:off x="8081962" y="4089923"/>
                  <a:ext cx="371476" cy="95580"/>
                </a:xfrm>
                <a:custGeom>
                  <a:avLst/>
                  <a:gdLst>
                    <a:gd name="T0" fmla="*/ 2147483647 w 887"/>
                    <a:gd name="T1" fmla="*/ 2147483647 h 229"/>
                    <a:gd name="T2" fmla="*/ 2147483647 w 887"/>
                    <a:gd name="T3" fmla="*/ 2147483647 h 229"/>
                    <a:gd name="T4" fmla="*/ 2147483647 w 887"/>
                    <a:gd name="T5" fmla="*/ 2147483647 h 229"/>
                    <a:gd name="T6" fmla="*/ 2147483647 w 887"/>
                    <a:gd name="T7" fmla="*/ 2147483647 h 229"/>
                    <a:gd name="T8" fmla="*/ 2147483647 w 887"/>
                    <a:gd name="T9" fmla="*/ 2147483647 h 229"/>
                    <a:gd name="T10" fmla="*/ 2147483647 w 887"/>
                    <a:gd name="T11" fmla="*/ 2147483647 h 229"/>
                    <a:gd name="T12" fmla="*/ 2147483647 w 887"/>
                    <a:gd name="T13" fmla="*/ 0 h 229"/>
                    <a:gd name="T14" fmla="*/ 2147483647 w 887"/>
                    <a:gd name="T15" fmla="*/ 0 h 229"/>
                    <a:gd name="T16" fmla="*/ 2147483647 w 887"/>
                    <a:gd name="T17" fmla="*/ 0 h 229"/>
                    <a:gd name="T18" fmla="*/ 0 w 887"/>
                    <a:gd name="T19" fmla="*/ 2147483647 h 229"/>
                    <a:gd name="T20" fmla="*/ 0 w 887"/>
                    <a:gd name="T21" fmla="*/ 2147483647 h 229"/>
                    <a:gd name="T22" fmla="*/ 2147483647 w 887"/>
                    <a:gd name="T23" fmla="*/ 2147483647 h 229"/>
                    <a:gd name="T24" fmla="*/ 2147483647 w 887"/>
                    <a:gd name="T25" fmla="*/ 2147483647 h 229"/>
                    <a:gd name="T26" fmla="*/ 2147483647 w 887"/>
                    <a:gd name="T27" fmla="*/ 2147483647 h 229"/>
                    <a:gd name="T28" fmla="*/ 2147483647 w 887"/>
                    <a:gd name="T29" fmla="*/ 2147483647 h 229"/>
                    <a:gd name="T30" fmla="*/ 2147483647 w 887"/>
                    <a:gd name="T31" fmla="*/ 0 h 2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7" h="229">
                      <a:moveTo>
                        <a:pt x="820" y="162"/>
                      </a:moveTo>
                      <a:lnTo>
                        <a:pt x="820" y="162"/>
                      </a:lnTo>
                      <a:lnTo>
                        <a:pt x="67" y="162"/>
                      </a:lnTo>
                      <a:lnTo>
                        <a:pt x="67" y="67"/>
                      </a:lnTo>
                      <a:lnTo>
                        <a:pt x="820" y="67"/>
                      </a:lnTo>
                      <a:lnTo>
                        <a:pt x="820" y="162"/>
                      </a:lnTo>
                      <a:close/>
                      <a:moveTo>
                        <a:pt x="853" y="0"/>
                      </a:moveTo>
                      <a:lnTo>
                        <a:pt x="853" y="0"/>
                      </a:lnTo>
                      <a:lnTo>
                        <a:pt x="33" y="0"/>
                      </a:lnTo>
                      <a:cubicBezTo>
                        <a:pt x="15" y="0"/>
                        <a:pt x="0" y="15"/>
                        <a:pt x="0" y="34"/>
                      </a:cubicBezTo>
                      <a:lnTo>
                        <a:pt x="0" y="195"/>
                      </a:lnTo>
                      <a:cubicBezTo>
                        <a:pt x="0" y="214"/>
                        <a:pt x="15" y="229"/>
                        <a:pt x="33" y="229"/>
                      </a:cubicBezTo>
                      <a:lnTo>
                        <a:pt x="853" y="229"/>
                      </a:lnTo>
                      <a:cubicBezTo>
                        <a:pt x="872" y="229"/>
                        <a:pt x="887" y="214"/>
                        <a:pt x="887" y="195"/>
                      </a:cubicBezTo>
                      <a:lnTo>
                        <a:pt x="887" y="34"/>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148" name="Freeform 184"/>
                <p:cNvSpPr>
                  <a:spLocks noEditPoints="1"/>
                </p:cNvSpPr>
                <p:nvPr/>
              </p:nvSpPr>
              <p:spPr bwMode="auto">
                <a:xfrm>
                  <a:off x="8081962" y="4193467"/>
                  <a:ext cx="371476" cy="205497"/>
                </a:xfrm>
                <a:custGeom>
                  <a:avLst/>
                  <a:gdLst>
                    <a:gd name="T0" fmla="*/ 2147483647 w 887"/>
                    <a:gd name="T1" fmla="*/ 2147483647 h 488"/>
                    <a:gd name="T2" fmla="*/ 2147483647 w 887"/>
                    <a:gd name="T3" fmla="*/ 2147483647 h 488"/>
                    <a:gd name="T4" fmla="*/ 2147483647 w 887"/>
                    <a:gd name="T5" fmla="*/ 2147483647 h 488"/>
                    <a:gd name="T6" fmla="*/ 2147483647 w 887"/>
                    <a:gd name="T7" fmla="*/ 2147483647 h 488"/>
                    <a:gd name="T8" fmla="*/ 2147483647 w 887"/>
                    <a:gd name="T9" fmla="*/ 2147483647 h 488"/>
                    <a:gd name="T10" fmla="*/ 2147483647 w 887"/>
                    <a:gd name="T11" fmla="*/ 2147483647 h 488"/>
                    <a:gd name="T12" fmla="*/ 2147483647 w 887"/>
                    <a:gd name="T13" fmla="*/ 0 h 488"/>
                    <a:gd name="T14" fmla="*/ 2147483647 w 887"/>
                    <a:gd name="T15" fmla="*/ 0 h 488"/>
                    <a:gd name="T16" fmla="*/ 2147483647 w 887"/>
                    <a:gd name="T17" fmla="*/ 0 h 488"/>
                    <a:gd name="T18" fmla="*/ 0 w 887"/>
                    <a:gd name="T19" fmla="*/ 2147483647 h 488"/>
                    <a:gd name="T20" fmla="*/ 0 w 887"/>
                    <a:gd name="T21" fmla="*/ 2147483647 h 488"/>
                    <a:gd name="T22" fmla="*/ 2147483647 w 887"/>
                    <a:gd name="T23" fmla="*/ 2147483647 h 488"/>
                    <a:gd name="T24" fmla="*/ 2147483647 w 887"/>
                    <a:gd name="T25" fmla="*/ 2147483647 h 488"/>
                    <a:gd name="T26" fmla="*/ 2147483647 w 887"/>
                    <a:gd name="T27" fmla="*/ 2147483647 h 488"/>
                    <a:gd name="T28" fmla="*/ 2147483647 w 887"/>
                    <a:gd name="T29" fmla="*/ 2147483647 h 488"/>
                    <a:gd name="T30" fmla="*/ 2147483647 w 887"/>
                    <a:gd name="T31" fmla="*/ 2147483647 h 488"/>
                    <a:gd name="T32" fmla="*/ 2147483647 w 887"/>
                    <a:gd name="T33" fmla="*/ 2147483647 h 488"/>
                    <a:gd name="T34" fmla="*/ 2147483647 w 887"/>
                    <a:gd name="T35" fmla="*/ 2147483647 h 488"/>
                    <a:gd name="T36" fmla="*/ 2147483647 w 887"/>
                    <a:gd name="T37" fmla="*/ 2147483647 h 488"/>
                    <a:gd name="T38" fmla="*/ 2147483647 w 887"/>
                    <a:gd name="T39" fmla="*/ 2147483647 h 488"/>
                    <a:gd name="T40" fmla="*/ 2147483647 w 887"/>
                    <a:gd name="T41" fmla="*/ 2147483647 h 488"/>
                    <a:gd name="T42" fmla="*/ 2147483647 w 887"/>
                    <a:gd name="T43" fmla="*/ 2147483647 h 488"/>
                    <a:gd name="T44" fmla="*/ 2147483647 w 887"/>
                    <a:gd name="T45" fmla="*/ 2147483647 h 488"/>
                    <a:gd name="T46" fmla="*/ 2147483647 w 887"/>
                    <a:gd name="T47" fmla="*/ 2147483647 h 488"/>
                    <a:gd name="T48" fmla="*/ 2147483647 w 887"/>
                    <a:gd name="T49" fmla="*/ 2147483647 h 488"/>
                    <a:gd name="T50" fmla="*/ 2147483647 w 887"/>
                    <a:gd name="T51" fmla="*/ 2147483647 h 488"/>
                    <a:gd name="T52" fmla="*/ 2147483647 w 887"/>
                    <a:gd name="T53" fmla="*/ 0 h 4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87" h="488">
                      <a:moveTo>
                        <a:pt x="820" y="161"/>
                      </a:moveTo>
                      <a:lnTo>
                        <a:pt x="820" y="161"/>
                      </a:lnTo>
                      <a:lnTo>
                        <a:pt x="67" y="161"/>
                      </a:lnTo>
                      <a:lnTo>
                        <a:pt x="67" y="66"/>
                      </a:lnTo>
                      <a:lnTo>
                        <a:pt x="820" y="66"/>
                      </a:lnTo>
                      <a:lnTo>
                        <a:pt x="820" y="161"/>
                      </a:lnTo>
                      <a:close/>
                      <a:moveTo>
                        <a:pt x="853" y="0"/>
                      </a:moveTo>
                      <a:lnTo>
                        <a:pt x="853" y="0"/>
                      </a:lnTo>
                      <a:lnTo>
                        <a:pt x="33" y="0"/>
                      </a:lnTo>
                      <a:cubicBezTo>
                        <a:pt x="15" y="0"/>
                        <a:pt x="0" y="15"/>
                        <a:pt x="0" y="33"/>
                      </a:cubicBezTo>
                      <a:lnTo>
                        <a:pt x="0" y="195"/>
                      </a:lnTo>
                      <a:cubicBezTo>
                        <a:pt x="0" y="213"/>
                        <a:pt x="15" y="228"/>
                        <a:pt x="33" y="228"/>
                      </a:cubicBezTo>
                      <a:lnTo>
                        <a:pt x="735" y="228"/>
                      </a:lnTo>
                      <a:cubicBezTo>
                        <a:pt x="695" y="300"/>
                        <a:pt x="631" y="356"/>
                        <a:pt x="554" y="385"/>
                      </a:cubicBezTo>
                      <a:lnTo>
                        <a:pt x="484" y="385"/>
                      </a:lnTo>
                      <a:cubicBezTo>
                        <a:pt x="472" y="364"/>
                        <a:pt x="450" y="349"/>
                        <a:pt x="423" y="349"/>
                      </a:cubicBezTo>
                      <a:cubicBezTo>
                        <a:pt x="385" y="349"/>
                        <a:pt x="354" y="380"/>
                        <a:pt x="354" y="418"/>
                      </a:cubicBezTo>
                      <a:cubicBezTo>
                        <a:pt x="354" y="457"/>
                        <a:pt x="385" y="488"/>
                        <a:pt x="423" y="488"/>
                      </a:cubicBezTo>
                      <a:cubicBezTo>
                        <a:pt x="449" y="488"/>
                        <a:pt x="472" y="473"/>
                        <a:pt x="484" y="452"/>
                      </a:cubicBezTo>
                      <a:lnTo>
                        <a:pt x="560" y="452"/>
                      </a:lnTo>
                      <a:cubicBezTo>
                        <a:pt x="564" y="452"/>
                        <a:pt x="568" y="451"/>
                        <a:pt x="571" y="450"/>
                      </a:cubicBezTo>
                      <a:cubicBezTo>
                        <a:pt x="675" y="412"/>
                        <a:pt x="761" y="333"/>
                        <a:pt x="807" y="233"/>
                      </a:cubicBezTo>
                      <a:cubicBezTo>
                        <a:pt x="808" y="231"/>
                        <a:pt x="808" y="230"/>
                        <a:pt x="809" y="228"/>
                      </a:cubicBezTo>
                      <a:lnTo>
                        <a:pt x="853" y="228"/>
                      </a:lnTo>
                      <a:cubicBezTo>
                        <a:pt x="872" y="228"/>
                        <a:pt x="887" y="213"/>
                        <a:pt x="887" y="195"/>
                      </a:cubicBezTo>
                      <a:lnTo>
                        <a:pt x="887" y="33"/>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149" name="Freeform 185"/>
                <p:cNvSpPr>
                  <a:spLocks/>
                </p:cNvSpPr>
                <p:nvPr/>
              </p:nvSpPr>
              <p:spPr bwMode="auto">
                <a:xfrm>
                  <a:off x="8389938" y="4023017"/>
                  <a:ext cx="20638" cy="20708"/>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150" name="Freeform 186"/>
                <p:cNvSpPr>
                  <a:spLocks/>
                </p:cNvSpPr>
                <p:nvPr/>
              </p:nvSpPr>
              <p:spPr bwMode="auto">
                <a:xfrm>
                  <a:off x="8389938" y="4128155"/>
                  <a:ext cx="20638" cy="20708"/>
                </a:xfrm>
                <a:custGeom>
                  <a:avLst/>
                  <a:gdLst>
                    <a:gd name="T0" fmla="*/ 2147483647 w 48"/>
                    <a:gd name="T1" fmla="*/ 2147483647 h 49"/>
                    <a:gd name="T2" fmla="*/ 2147483647 w 48"/>
                    <a:gd name="T3" fmla="*/ 2147483647 h 49"/>
                    <a:gd name="T4" fmla="*/ 2147483647 w 48"/>
                    <a:gd name="T5" fmla="*/ 2147483647 h 49"/>
                    <a:gd name="T6" fmla="*/ 2147483647 w 48"/>
                    <a:gd name="T7" fmla="*/ 0 h 49"/>
                    <a:gd name="T8" fmla="*/ 0 w 48"/>
                    <a:gd name="T9" fmla="*/ 2147483647 h 49"/>
                    <a:gd name="T10" fmla="*/ 2147483647 w 48"/>
                    <a:gd name="T11" fmla="*/ 2147483647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9">
                      <a:moveTo>
                        <a:pt x="24" y="49"/>
                      </a:moveTo>
                      <a:lnTo>
                        <a:pt x="24" y="49"/>
                      </a:lnTo>
                      <a:cubicBezTo>
                        <a:pt x="37" y="49"/>
                        <a:pt x="48" y="38"/>
                        <a:pt x="48" y="24"/>
                      </a:cubicBezTo>
                      <a:cubicBezTo>
                        <a:pt x="48" y="11"/>
                        <a:pt x="37" y="0"/>
                        <a:pt x="24" y="0"/>
                      </a:cubicBezTo>
                      <a:cubicBezTo>
                        <a:pt x="11" y="0"/>
                        <a:pt x="0" y="11"/>
                        <a:pt x="0" y="24"/>
                      </a:cubicBezTo>
                      <a:cubicBezTo>
                        <a:pt x="0" y="38"/>
                        <a:pt x="11" y="49"/>
                        <a:pt x="24" y="49"/>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151" name="Freeform 187"/>
                <p:cNvSpPr>
                  <a:spLocks/>
                </p:cNvSpPr>
                <p:nvPr/>
              </p:nvSpPr>
              <p:spPr bwMode="auto">
                <a:xfrm>
                  <a:off x="8389938" y="4231699"/>
                  <a:ext cx="20638" cy="20709"/>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grpSp>
        </p:grpSp>
        <p:grpSp>
          <p:nvGrpSpPr>
            <p:cNvPr id="114" name="组合 20"/>
            <p:cNvGrpSpPr>
              <a:grpSpLocks noChangeAspect="1"/>
            </p:cNvGrpSpPr>
            <p:nvPr/>
          </p:nvGrpSpPr>
          <p:grpSpPr bwMode="auto">
            <a:xfrm>
              <a:off x="2565080" y="5292092"/>
              <a:ext cx="494607" cy="493200"/>
              <a:chOff x="7585075" y="4029075"/>
              <a:chExt cx="1116013" cy="1112838"/>
            </a:xfrm>
          </p:grpSpPr>
          <p:sp>
            <p:nvSpPr>
              <p:cNvPr id="136" name="Freeform 181"/>
              <p:cNvSpPr>
                <a:spLocks/>
              </p:cNvSpPr>
              <p:nvPr/>
            </p:nvSpPr>
            <p:spPr bwMode="auto">
              <a:xfrm>
                <a:off x="7585075" y="4029075"/>
                <a:ext cx="1116013" cy="1112838"/>
              </a:xfrm>
              <a:custGeom>
                <a:avLst/>
                <a:gdLst>
                  <a:gd name="T0" fmla="*/ 2147483647 w 2659"/>
                  <a:gd name="T1" fmla="*/ 2147483647 h 2658"/>
                  <a:gd name="T2" fmla="*/ 2147483647 w 2659"/>
                  <a:gd name="T3" fmla="*/ 2147483647 h 2658"/>
                  <a:gd name="T4" fmla="*/ 2147483647 w 2659"/>
                  <a:gd name="T5" fmla="*/ 2147483647 h 2658"/>
                  <a:gd name="T6" fmla="*/ 0 w 2659"/>
                  <a:gd name="T7" fmla="*/ 2147483647 h 2658"/>
                  <a:gd name="T8" fmla="*/ 2147483647 w 2659"/>
                  <a:gd name="T9" fmla="*/ 0 h 2658"/>
                  <a:gd name="T10" fmla="*/ 2147483647 w 2659"/>
                  <a:gd name="T11" fmla="*/ 2147483647 h 26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59" h="2658">
                    <a:moveTo>
                      <a:pt x="2659" y="1329"/>
                    </a:moveTo>
                    <a:lnTo>
                      <a:pt x="2659" y="1329"/>
                    </a:lnTo>
                    <a:cubicBezTo>
                      <a:pt x="2659" y="2063"/>
                      <a:pt x="2064" y="2658"/>
                      <a:pt x="1330" y="2658"/>
                    </a:cubicBezTo>
                    <a:cubicBezTo>
                      <a:pt x="595" y="2658"/>
                      <a:pt x="0" y="2063"/>
                      <a:pt x="0" y="1329"/>
                    </a:cubicBezTo>
                    <a:cubicBezTo>
                      <a:pt x="0" y="595"/>
                      <a:pt x="595" y="0"/>
                      <a:pt x="1330" y="0"/>
                    </a:cubicBezTo>
                    <a:cubicBezTo>
                      <a:pt x="2064" y="0"/>
                      <a:pt x="2659" y="595"/>
                      <a:pt x="2659" y="1329"/>
                    </a:cubicBezTo>
                    <a:close/>
                  </a:path>
                </a:pathLst>
              </a:custGeom>
              <a:solidFill>
                <a:srgbClr val="59C8D5"/>
              </a:solidFill>
              <a:ln>
                <a:noFill/>
              </a:ln>
            </p:spPr>
            <p:txBody>
              <a:bodyPr/>
              <a:lstStyle/>
              <a:p>
                <a:pPr defTabSz="914400">
                  <a:defRPr/>
                </a:pPr>
                <a:endParaRPr lang="zh-CN" altLang="en-US" sz="1069" kern="0">
                  <a:solidFill>
                    <a:prstClr val="black"/>
                  </a:solidFill>
                  <a:latin typeface="微软雅黑"/>
                  <a:ea typeface="微软雅黑"/>
                </a:endParaRPr>
              </a:p>
            </p:txBody>
          </p:sp>
          <p:grpSp>
            <p:nvGrpSpPr>
              <p:cNvPr id="137" name="组合 47325"/>
              <p:cNvGrpSpPr>
                <a:grpSpLocks/>
              </p:cNvGrpSpPr>
              <p:nvPr/>
            </p:nvGrpSpPr>
            <p:grpSpPr bwMode="auto">
              <a:xfrm>
                <a:off x="7808913" y="4356100"/>
                <a:ext cx="668337" cy="458788"/>
                <a:chOff x="7785100" y="3938588"/>
                <a:chExt cx="668338" cy="460376"/>
              </a:xfrm>
            </p:grpSpPr>
            <p:sp>
              <p:nvSpPr>
                <p:cNvPr id="138" name="Freeform 182"/>
                <p:cNvSpPr>
                  <a:spLocks noEditPoints="1"/>
                </p:cNvSpPr>
                <p:nvPr/>
              </p:nvSpPr>
              <p:spPr bwMode="auto">
                <a:xfrm>
                  <a:off x="7785100" y="3938588"/>
                  <a:ext cx="668338" cy="460376"/>
                </a:xfrm>
                <a:custGeom>
                  <a:avLst/>
                  <a:gdLst>
                    <a:gd name="T0" fmla="*/ 2147483647 w 1594"/>
                    <a:gd name="T1" fmla="*/ 2147483647 h 1100"/>
                    <a:gd name="T2" fmla="*/ 2147483647 w 1594"/>
                    <a:gd name="T3" fmla="*/ 2147483647 h 1100"/>
                    <a:gd name="T4" fmla="*/ 2147483647 w 1594"/>
                    <a:gd name="T5" fmla="*/ 2147483647 h 1100"/>
                    <a:gd name="T6" fmla="*/ 2147483647 w 1594"/>
                    <a:gd name="T7" fmla="*/ 2147483647 h 1100"/>
                    <a:gd name="T8" fmla="*/ 2147483647 w 1594"/>
                    <a:gd name="T9" fmla="*/ 2147483647 h 1100"/>
                    <a:gd name="T10" fmla="*/ 2147483647 w 1594"/>
                    <a:gd name="T11" fmla="*/ 2147483647 h 1100"/>
                    <a:gd name="T12" fmla="*/ 2147483647 w 1594"/>
                    <a:gd name="T13" fmla="*/ 2147483647 h 1100"/>
                    <a:gd name="T14" fmla="*/ 2147483647 w 1594"/>
                    <a:gd name="T15" fmla="*/ 2147483647 h 1100"/>
                    <a:gd name="T16" fmla="*/ 2147483647 w 1594"/>
                    <a:gd name="T17" fmla="*/ 2147483647 h 1100"/>
                    <a:gd name="T18" fmla="*/ 2147483647 w 1594"/>
                    <a:gd name="T19" fmla="*/ 0 h 1100"/>
                    <a:gd name="T20" fmla="*/ 2147483647 w 1594"/>
                    <a:gd name="T21" fmla="*/ 2147483647 h 1100"/>
                    <a:gd name="T22" fmla="*/ 0 w 1594"/>
                    <a:gd name="T23" fmla="*/ 2147483647 h 1100"/>
                    <a:gd name="T24" fmla="*/ 2147483647 w 1594"/>
                    <a:gd name="T25" fmla="*/ 2147483647 h 1100"/>
                    <a:gd name="T26" fmla="*/ 2147483647 w 1594"/>
                    <a:gd name="T27" fmla="*/ 2147483647 h 1100"/>
                    <a:gd name="T28" fmla="*/ 2147483647 w 1594"/>
                    <a:gd name="T29" fmla="*/ 2147483647 h 1100"/>
                    <a:gd name="T30" fmla="*/ 2147483647 w 1594"/>
                    <a:gd name="T31" fmla="*/ 2147483647 h 1100"/>
                    <a:gd name="T32" fmla="*/ 2147483647 w 1594"/>
                    <a:gd name="T33" fmla="*/ 2147483647 h 1100"/>
                    <a:gd name="T34" fmla="*/ 2147483647 w 1594"/>
                    <a:gd name="T35" fmla="*/ 2147483647 h 1100"/>
                    <a:gd name="T36" fmla="*/ 2147483647 w 1594"/>
                    <a:gd name="T37" fmla="*/ 2147483647 h 1100"/>
                    <a:gd name="T38" fmla="*/ 2147483647 w 1594"/>
                    <a:gd name="T39" fmla="*/ 2147483647 h 1100"/>
                    <a:gd name="T40" fmla="*/ 2147483647 w 1594"/>
                    <a:gd name="T41" fmla="*/ 2147483647 h 1100"/>
                    <a:gd name="T42" fmla="*/ 2147483647 w 1594"/>
                    <a:gd name="T43" fmla="*/ 2147483647 h 1100"/>
                    <a:gd name="T44" fmla="*/ 2147483647 w 1594"/>
                    <a:gd name="T45" fmla="*/ 2147483647 h 1100"/>
                    <a:gd name="T46" fmla="*/ 2147483647 w 1594"/>
                    <a:gd name="T47" fmla="*/ 2147483647 h 1100"/>
                    <a:gd name="T48" fmla="*/ 2147483647 w 1594"/>
                    <a:gd name="T49" fmla="*/ 2147483647 h 1100"/>
                    <a:gd name="T50" fmla="*/ 2147483647 w 1594"/>
                    <a:gd name="T51" fmla="*/ 2147483647 h 1100"/>
                    <a:gd name="T52" fmla="*/ 2147483647 w 1594"/>
                    <a:gd name="T53" fmla="*/ 2147483647 h 1100"/>
                    <a:gd name="T54" fmla="*/ 2147483647 w 1594"/>
                    <a:gd name="T55" fmla="*/ 2147483647 h 1100"/>
                    <a:gd name="T56" fmla="*/ 2147483647 w 1594"/>
                    <a:gd name="T57" fmla="*/ 2147483647 h 1100"/>
                    <a:gd name="T58" fmla="*/ 2147483647 w 1594"/>
                    <a:gd name="T59" fmla="*/ 2147483647 h 1100"/>
                    <a:gd name="T60" fmla="*/ 2147483647 w 1594"/>
                    <a:gd name="T61" fmla="*/ 2147483647 h 1100"/>
                    <a:gd name="T62" fmla="*/ 2147483647 w 1594"/>
                    <a:gd name="T63" fmla="*/ 2147483647 h 1100"/>
                    <a:gd name="T64" fmla="*/ 2147483647 w 1594"/>
                    <a:gd name="T65" fmla="*/ 2147483647 h 1100"/>
                    <a:gd name="T66" fmla="*/ 2147483647 w 1594"/>
                    <a:gd name="T67" fmla="*/ 2147483647 h 1100"/>
                    <a:gd name="T68" fmla="*/ 2147483647 w 1594"/>
                    <a:gd name="T69" fmla="*/ 2147483647 h 1100"/>
                    <a:gd name="T70" fmla="*/ 2147483647 w 1594"/>
                    <a:gd name="T71" fmla="*/ 2147483647 h 11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94" h="1100">
                      <a:moveTo>
                        <a:pt x="1527" y="274"/>
                      </a:moveTo>
                      <a:lnTo>
                        <a:pt x="1527" y="274"/>
                      </a:lnTo>
                      <a:lnTo>
                        <a:pt x="774" y="274"/>
                      </a:lnTo>
                      <a:lnTo>
                        <a:pt x="774" y="179"/>
                      </a:lnTo>
                      <a:lnTo>
                        <a:pt x="1527" y="179"/>
                      </a:lnTo>
                      <a:lnTo>
                        <a:pt x="1527" y="274"/>
                      </a:lnTo>
                      <a:close/>
                      <a:moveTo>
                        <a:pt x="1560" y="113"/>
                      </a:moveTo>
                      <a:lnTo>
                        <a:pt x="1560" y="113"/>
                      </a:lnTo>
                      <a:lnTo>
                        <a:pt x="924" y="113"/>
                      </a:lnTo>
                      <a:cubicBezTo>
                        <a:pt x="849" y="40"/>
                        <a:pt x="750" y="0"/>
                        <a:pt x="645" y="0"/>
                      </a:cubicBezTo>
                      <a:cubicBezTo>
                        <a:pt x="462" y="0"/>
                        <a:pt x="301" y="126"/>
                        <a:pt x="256" y="302"/>
                      </a:cubicBezTo>
                      <a:cubicBezTo>
                        <a:pt x="102" y="360"/>
                        <a:pt x="0" y="506"/>
                        <a:pt x="0" y="672"/>
                      </a:cubicBezTo>
                      <a:cubicBezTo>
                        <a:pt x="0" y="866"/>
                        <a:pt x="138" y="1030"/>
                        <a:pt x="329" y="1062"/>
                      </a:cubicBezTo>
                      <a:cubicBezTo>
                        <a:pt x="342" y="1064"/>
                        <a:pt x="367" y="1064"/>
                        <a:pt x="421" y="1064"/>
                      </a:cubicBezTo>
                      <a:cubicBezTo>
                        <a:pt x="472" y="1064"/>
                        <a:pt x="540" y="1064"/>
                        <a:pt x="608" y="1064"/>
                      </a:cubicBezTo>
                      <a:cubicBezTo>
                        <a:pt x="632" y="1064"/>
                        <a:pt x="656" y="1064"/>
                        <a:pt x="680" y="1064"/>
                      </a:cubicBezTo>
                      <a:cubicBezTo>
                        <a:pt x="731" y="1064"/>
                        <a:pt x="779" y="1064"/>
                        <a:pt x="814" y="1064"/>
                      </a:cubicBezTo>
                      <a:cubicBezTo>
                        <a:pt x="826" y="1085"/>
                        <a:pt x="849" y="1100"/>
                        <a:pt x="875" y="1100"/>
                      </a:cubicBezTo>
                      <a:cubicBezTo>
                        <a:pt x="913" y="1100"/>
                        <a:pt x="944" y="1069"/>
                        <a:pt x="944" y="1030"/>
                      </a:cubicBezTo>
                      <a:cubicBezTo>
                        <a:pt x="944" y="992"/>
                        <a:pt x="913" y="961"/>
                        <a:pt x="875" y="961"/>
                      </a:cubicBezTo>
                      <a:cubicBezTo>
                        <a:pt x="848" y="961"/>
                        <a:pt x="826" y="976"/>
                        <a:pt x="814" y="997"/>
                      </a:cubicBezTo>
                      <a:cubicBezTo>
                        <a:pt x="615" y="998"/>
                        <a:pt x="364" y="997"/>
                        <a:pt x="339" y="996"/>
                      </a:cubicBezTo>
                      <a:cubicBezTo>
                        <a:pt x="181" y="969"/>
                        <a:pt x="66" y="833"/>
                        <a:pt x="66" y="672"/>
                      </a:cubicBezTo>
                      <a:cubicBezTo>
                        <a:pt x="66" y="529"/>
                        <a:pt x="158" y="403"/>
                        <a:pt x="295" y="359"/>
                      </a:cubicBezTo>
                      <a:cubicBezTo>
                        <a:pt x="306" y="355"/>
                        <a:pt x="315" y="346"/>
                        <a:pt x="317" y="334"/>
                      </a:cubicBezTo>
                      <a:cubicBezTo>
                        <a:pt x="349" y="179"/>
                        <a:pt x="487" y="67"/>
                        <a:pt x="645" y="67"/>
                      </a:cubicBezTo>
                      <a:cubicBezTo>
                        <a:pt x="706" y="67"/>
                        <a:pt x="764" y="83"/>
                        <a:pt x="815" y="113"/>
                      </a:cubicBezTo>
                      <a:lnTo>
                        <a:pt x="740" y="113"/>
                      </a:lnTo>
                      <a:cubicBezTo>
                        <a:pt x="722" y="113"/>
                        <a:pt x="707" y="128"/>
                        <a:pt x="707" y="146"/>
                      </a:cubicBezTo>
                      <a:lnTo>
                        <a:pt x="707" y="308"/>
                      </a:lnTo>
                      <a:cubicBezTo>
                        <a:pt x="707" y="326"/>
                        <a:pt x="722" y="341"/>
                        <a:pt x="740" y="341"/>
                      </a:cubicBezTo>
                      <a:lnTo>
                        <a:pt x="1560" y="341"/>
                      </a:lnTo>
                      <a:cubicBezTo>
                        <a:pt x="1579" y="341"/>
                        <a:pt x="1594" y="326"/>
                        <a:pt x="1594" y="308"/>
                      </a:cubicBezTo>
                      <a:lnTo>
                        <a:pt x="1594" y="146"/>
                      </a:lnTo>
                      <a:cubicBezTo>
                        <a:pt x="1594" y="128"/>
                        <a:pt x="1579" y="113"/>
                        <a:pt x="1560" y="113"/>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139" name="Freeform 183"/>
                <p:cNvSpPr>
                  <a:spLocks noEditPoints="1"/>
                </p:cNvSpPr>
                <p:nvPr/>
              </p:nvSpPr>
              <p:spPr bwMode="auto">
                <a:xfrm>
                  <a:off x="8081962" y="4089923"/>
                  <a:ext cx="371476" cy="95580"/>
                </a:xfrm>
                <a:custGeom>
                  <a:avLst/>
                  <a:gdLst>
                    <a:gd name="T0" fmla="*/ 2147483647 w 887"/>
                    <a:gd name="T1" fmla="*/ 2147483647 h 229"/>
                    <a:gd name="T2" fmla="*/ 2147483647 w 887"/>
                    <a:gd name="T3" fmla="*/ 2147483647 h 229"/>
                    <a:gd name="T4" fmla="*/ 2147483647 w 887"/>
                    <a:gd name="T5" fmla="*/ 2147483647 h 229"/>
                    <a:gd name="T6" fmla="*/ 2147483647 w 887"/>
                    <a:gd name="T7" fmla="*/ 2147483647 h 229"/>
                    <a:gd name="T8" fmla="*/ 2147483647 w 887"/>
                    <a:gd name="T9" fmla="*/ 2147483647 h 229"/>
                    <a:gd name="T10" fmla="*/ 2147483647 w 887"/>
                    <a:gd name="T11" fmla="*/ 2147483647 h 229"/>
                    <a:gd name="T12" fmla="*/ 2147483647 w 887"/>
                    <a:gd name="T13" fmla="*/ 0 h 229"/>
                    <a:gd name="T14" fmla="*/ 2147483647 w 887"/>
                    <a:gd name="T15" fmla="*/ 0 h 229"/>
                    <a:gd name="T16" fmla="*/ 2147483647 w 887"/>
                    <a:gd name="T17" fmla="*/ 0 h 229"/>
                    <a:gd name="T18" fmla="*/ 0 w 887"/>
                    <a:gd name="T19" fmla="*/ 2147483647 h 229"/>
                    <a:gd name="T20" fmla="*/ 0 w 887"/>
                    <a:gd name="T21" fmla="*/ 2147483647 h 229"/>
                    <a:gd name="T22" fmla="*/ 2147483647 w 887"/>
                    <a:gd name="T23" fmla="*/ 2147483647 h 229"/>
                    <a:gd name="T24" fmla="*/ 2147483647 w 887"/>
                    <a:gd name="T25" fmla="*/ 2147483647 h 229"/>
                    <a:gd name="T26" fmla="*/ 2147483647 w 887"/>
                    <a:gd name="T27" fmla="*/ 2147483647 h 229"/>
                    <a:gd name="T28" fmla="*/ 2147483647 w 887"/>
                    <a:gd name="T29" fmla="*/ 2147483647 h 229"/>
                    <a:gd name="T30" fmla="*/ 2147483647 w 887"/>
                    <a:gd name="T31" fmla="*/ 0 h 2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7" h="229">
                      <a:moveTo>
                        <a:pt x="820" y="162"/>
                      </a:moveTo>
                      <a:lnTo>
                        <a:pt x="820" y="162"/>
                      </a:lnTo>
                      <a:lnTo>
                        <a:pt x="67" y="162"/>
                      </a:lnTo>
                      <a:lnTo>
                        <a:pt x="67" y="67"/>
                      </a:lnTo>
                      <a:lnTo>
                        <a:pt x="820" y="67"/>
                      </a:lnTo>
                      <a:lnTo>
                        <a:pt x="820" y="162"/>
                      </a:lnTo>
                      <a:close/>
                      <a:moveTo>
                        <a:pt x="853" y="0"/>
                      </a:moveTo>
                      <a:lnTo>
                        <a:pt x="853" y="0"/>
                      </a:lnTo>
                      <a:lnTo>
                        <a:pt x="33" y="0"/>
                      </a:lnTo>
                      <a:cubicBezTo>
                        <a:pt x="15" y="0"/>
                        <a:pt x="0" y="15"/>
                        <a:pt x="0" y="34"/>
                      </a:cubicBezTo>
                      <a:lnTo>
                        <a:pt x="0" y="195"/>
                      </a:lnTo>
                      <a:cubicBezTo>
                        <a:pt x="0" y="214"/>
                        <a:pt x="15" y="229"/>
                        <a:pt x="33" y="229"/>
                      </a:cubicBezTo>
                      <a:lnTo>
                        <a:pt x="853" y="229"/>
                      </a:lnTo>
                      <a:cubicBezTo>
                        <a:pt x="872" y="229"/>
                        <a:pt x="887" y="214"/>
                        <a:pt x="887" y="195"/>
                      </a:cubicBezTo>
                      <a:lnTo>
                        <a:pt x="887" y="34"/>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140" name="Freeform 184"/>
                <p:cNvSpPr>
                  <a:spLocks noEditPoints="1"/>
                </p:cNvSpPr>
                <p:nvPr/>
              </p:nvSpPr>
              <p:spPr bwMode="auto">
                <a:xfrm>
                  <a:off x="8081962" y="4193467"/>
                  <a:ext cx="371476" cy="205497"/>
                </a:xfrm>
                <a:custGeom>
                  <a:avLst/>
                  <a:gdLst>
                    <a:gd name="T0" fmla="*/ 2147483647 w 887"/>
                    <a:gd name="T1" fmla="*/ 2147483647 h 488"/>
                    <a:gd name="T2" fmla="*/ 2147483647 w 887"/>
                    <a:gd name="T3" fmla="*/ 2147483647 h 488"/>
                    <a:gd name="T4" fmla="*/ 2147483647 w 887"/>
                    <a:gd name="T5" fmla="*/ 2147483647 h 488"/>
                    <a:gd name="T6" fmla="*/ 2147483647 w 887"/>
                    <a:gd name="T7" fmla="*/ 2147483647 h 488"/>
                    <a:gd name="T8" fmla="*/ 2147483647 w 887"/>
                    <a:gd name="T9" fmla="*/ 2147483647 h 488"/>
                    <a:gd name="T10" fmla="*/ 2147483647 w 887"/>
                    <a:gd name="T11" fmla="*/ 2147483647 h 488"/>
                    <a:gd name="T12" fmla="*/ 2147483647 w 887"/>
                    <a:gd name="T13" fmla="*/ 0 h 488"/>
                    <a:gd name="T14" fmla="*/ 2147483647 w 887"/>
                    <a:gd name="T15" fmla="*/ 0 h 488"/>
                    <a:gd name="T16" fmla="*/ 2147483647 w 887"/>
                    <a:gd name="T17" fmla="*/ 0 h 488"/>
                    <a:gd name="T18" fmla="*/ 0 w 887"/>
                    <a:gd name="T19" fmla="*/ 2147483647 h 488"/>
                    <a:gd name="T20" fmla="*/ 0 w 887"/>
                    <a:gd name="T21" fmla="*/ 2147483647 h 488"/>
                    <a:gd name="T22" fmla="*/ 2147483647 w 887"/>
                    <a:gd name="T23" fmla="*/ 2147483647 h 488"/>
                    <a:gd name="T24" fmla="*/ 2147483647 w 887"/>
                    <a:gd name="T25" fmla="*/ 2147483647 h 488"/>
                    <a:gd name="T26" fmla="*/ 2147483647 w 887"/>
                    <a:gd name="T27" fmla="*/ 2147483647 h 488"/>
                    <a:gd name="T28" fmla="*/ 2147483647 w 887"/>
                    <a:gd name="T29" fmla="*/ 2147483647 h 488"/>
                    <a:gd name="T30" fmla="*/ 2147483647 w 887"/>
                    <a:gd name="T31" fmla="*/ 2147483647 h 488"/>
                    <a:gd name="T32" fmla="*/ 2147483647 w 887"/>
                    <a:gd name="T33" fmla="*/ 2147483647 h 488"/>
                    <a:gd name="T34" fmla="*/ 2147483647 w 887"/>
                    <a:gd name="T35" fmla="*/ 2147483647 h 488"/>
                    <a:gd name="T36" fmla="*/ 2147483647 w 887"/>
                    <a:gd name="T37" fmla="*/ 2147483647 h 488"/>
                    <a:gd name="T38" fmla="*/ 2147483647 w 887"/>
                    <a:gd name="T39" fmla="*/ 2147483647 h 488"/>
                    <a:gd name="T40" fmla="*/ 2147483647 w 887"/>
                    <a:gd name="T41" fmla="*/ 2147483647 h 488"/>
                    <a:gd name="T42" fmla="*/ 2147483647 w 887"/>
                    <a:gd name="T43" fmla="*/ 2147483647 h 488"/>
                    <a:gd name="T44" fmla="*/ 2147483647 w 887"/>
                    <a:gd name="T45" fmla="*/ 2147483647 h 488"/>
                    <a:gd name="T46" fmla="*/ 2147483647 w 887"/>
                    <a:gd name="T47" fmla="*/ 2147483647 h 488"/>
                    <a:gd name="T48" fmla="*/ 2147483647 w 887"/>
                    <a:gd name="T49" fmla="*/ 2147483647 h 488"/>
                    <a:gd name="T50" fmla="*/ 2147483647 w 887"/>
                    <a:gd name="T51" fmla="*/ 2147483647 h 488"/>
                    <a:gd name="T52" fmla="*/ 2147483647 w 887"/>
                    <a:gd name="T53" fmla="*/ 0 h 4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87" h="488">
                      <a:moveTo>
                        <a:pt x="820" y="161"/>
                      </a:moveTo>
                      <a:lnTo>
                        <a:pt x="820" y="161"/>
                      </a:lnTo>
                      <a:lnTo>
                        <a:pt x="67" y="161"/>
                      </a:lnTo>
                      <a:lnTo>
                        <a:pt x="67" y="66"/>
                      </a:lnTo>
                      <a:lnTo>
                        <a:pt x="820" y="66"/>
                      </a:lnTo>
                      <a:lnTo>
                        <a:pt x="820" y="161"/>
                      </a:lnTo>
                      <a:close/>
                      <a:moveTo>
                        <a:pt x="853" y="0"/>
                      </a:moveTo>
                      <a:lnTo>
                        <a:pt x="853" y="0"/>
                      </a:lnTo>
                      <a:lnTo>
                        <a:pt x="33" y="0"/>
                      </a:lnTo>
                      <a:cubicBezTo>
                        <a:pt x="15" y="0"/>
                        <a:pt x="0" y="15"/>
                        <a:pt x="0" y="33"/>
                      </a:cubicBezTo>
                      <a:lnTo>
                        <a:pt x="0" y="195"/>
                      </a:lnTo>
                      <a:cubicBezTo>
                        <a:pt x="0" y="213"/>
                        <a:pt x="15" y="228"/>
                        <a:pt x="33" y="228"/>
                      </a:cubicBezTo>
                      <a:lnTo>
                        <a:pt x="735" y="228"/>
                      </a:lnTo>
                      <a:cubicBezTo>
                        <a:pt x="695" y="300"/>
                        <a:pt x="631" y="356"/>
                        <a:pt x="554" y="385"/>
                      </a:cubicBezTo>
                      <a:lnTo>
                        <a:pt x="484" y="385"/>
                      </a:lnTo>
                      <a:cubicBezTo>
                        <a:pt x="472" y="364"/>
                        <a:pt x="450" y="349"/>
                        <a:pt x="423" y="349"/>
                      </a:cubicBezTo>
                      <a:cubicBezTo>
                        <a:pt x="385" y="349"/>
                        <a:pt x="354" y="380"/>
                        <a:pt x="354" y="418"/>
                      </a:cubicBezTo>
                      <a:cubicBezTo>
                        <a:pt x="354" y="457"/>
                        <a:pt x="385" y="488"/>
                        <a:pt x="423" y="488"/>
                      </a:cubicBezTo>
                      <a:cubicBezTo>
                        <a:pt x="449" y="488"/>
                        <a:pt x="472" y="473"/>
                        <a:pt x="484" y="452"/>
                      </a:cubicBezTo>
                      <a:lnTo>
                        <a:pt x="560" y="452"/>
                      </a:lnTo>
                      <a:cubicBezTo>
                        <a:pt x="564" y="452"/>
                        <a:pt x="568" y="451"/>
                        <a:pt x="571" y="450"/>
                      </a:cubicBezTo>
                      <a:cubicBezTo>
                        <a:pt x="675" y="412"/>
                        <a:pt x="761" y="333"/>
                        <a:pt x="807" y="233"/>
                      </a:cubicBezTo>
                      <a:cubicBezTo>
                        <a:pt x="808" y="231"/>
                        <a:pt x="808" y="230"/>
                        <a:pt x="809" y="228"/>
                      </a:cubicBezTo>
                      <a:lnTo>
                        <a:pt x="853" y="228"/>
                      </a:lnTo>
                      <a:cubicBezTo>
                        <a:pt x="872" y="228"/>
                        <a:pt x="887" y="213"/>
                        <a:pt x="887" y="195"/>
                      </a:cubicBezTo>
                      <a:lnTo>
                        <a:pt x="887" y="33"/>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141" name="Freeform 185"/>
                <p:cNvSpPr>
                  <a:spLocks/>
                </p:cNvSpPr>
                <p:nvPr/>
              </p:nvSpPr>
              <p:spPr bwMode="auto">
                <a:xfrm>
                  <a:off x="8389938" y="4023017"/>
                  <a:ext cx="20638" cy="20708"/>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142" name="Freeform 186"/>
                <p:cNvSpPr>
                  <a:spLocks/>
                </p:cNvSpPr>
                <p:nvPr/>
              </p:nvSpPr>
              <p:spPr bwMode="auto">
                <a:xfrm>
                  <a:off x="8389938" y="4128155"/>
                  <a:ext cx="20638" cy="20708"/>
                </a:xfrm>
                <a:custGeom>
                  <a:avLst/>
                  <a:gdLst>
                    <a:gd name="T0" fmla="*/ 2147483647 w 48"/>
                    <a:gd name="T1" fmla="*/ 2147483647 h 49"/>
                    <a:gd name="T2" fmla="*/ 2147483647 w 48"/>
                    <a:gd name="T3" fmla="*/ 2147483647 h 49"/>
                    <a:gd name="T4" fmla="*/ 2147483647 w 48"/>
                    <a:gd name="T5" fmla="*/ 2147483647 h 49"/>
                    <a:gd name="T6" fmla="*/ 2147483647 w 48"/>
                    <a:gd name="T7" fmla="*/ 0 h 49"/>
                    <a:gd name="T8" fmla="*/ 0 w 48"/>
                    <a:gd name="T9" fmla="*/ 2147483647 h 49"/>
                    <a:gd name="T10" fmla="*/ 2147483647 w 48"/>
                    <a:gd name="T11" fmla="*/ 2147483647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9">
                      <a:moveTo>
                        <a:pt x="24" y="49"/>
                      </a:moveTo>
                      <a:lnTo>
                        <a:pt x="24" y="49"/>
                      </a:lnTo>
                      <a:cubicBezTo>
                        <a:pt x="37" y="49"/>
                        <a:pt x="48" y="38"/>
                        <a:pt x="48" y="24"/>
                      </a:cubicBezTo>
                      <a:cubicBezTo>
                        <a:pt x="48" y="11"/>
                        <a:pt x="37" y="0"/>
                        <a:pt x="24" y="0"/>
                      </a:cubicBezTo>
                      <a:cubicBezTo>
                        <a:pt x="11" y="0"/>
                        <a:pt x="0" y="11"/>
                        <a:pt x="0" y="24"/>
                      </a:cubicBezTo>
                      <a:cubicBezTo>
                        <a:pt x="0" y="38"/>
                        <a:pt x="11" y="49"/>
                        <a:pt x="24" y="49"/>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143" name="Freeform 187"/>
                <p:cNvSpPr>
                  <a:spLocks/>
                </p:cNvSpPr>
                <p:nvPr/>
              </p:nvSpPr>
              <p:spPr bwMode="auto">
                <a:xfrm>
                  <a:off x="8389938" y="4231699"/>
                  <a:ext cx="20638" cy="20709"/>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grpSp>
        </p:grpSp>
        <p:cxnSp>
          <p:nvCxnSpPr>
            <p:cNvPr id="115" name="直接连接符 114"/>
            <p:cNvCxnSpPr>
              <a:stCxn id="160" idx="7"/>
            </p:cNvCxnSpPr>
            <p:nvPr/>
          </p:nvCxnSpPr>
          <p:spPr>
            <a:xfrm flipV="1">
              <a:off x="1334197" y="5740306"/>
              <a:ext cx="1319769" cy="380214"/>
            </a:xfrm>
            <a:prstGeom prst="line">
              <a:avLst/>
            </a:prstGeom>
            <a:noFill/>
            <a:ln w="9525" cap="flat" cmpd="sng" algn="ctr">
              <a:solidFill>
                <a:srgbClr val="00B050"/>
              </a:solidFill>
              <a:prstDash val="solid"/>
              <a:headEnd type="stealth"/>
              <a:tailEnd type="stealth"/>
            </a:ln>
            <a:effectLst/>
          </p:spPr>
        </p:cxnSp>
        <p:cxnSp>
          <p:nvCxnSpPr>
            <p:cNvPr id="116" name="直接连接符 115"/>
            <p:cNvCxnSpPr/>
            <p:nvPr/>
          </p:nvCxnSpPr>
          <p:spPr>
            <a:xfrm flipV="1">
              <a:off x="2162874" y="5763126"/>
              <a:ext cx="544122" cy="357394"/>
            </a:xfrm>
            <a:prstGeom prst="line">
              <a:avLst/>
            </a:prstGeom>
            <a:noFill/>
            <a:ln w="9525" cap="flat" cmpd="sng" algn="ctr">
              <a:solidFill>
                <a:srgbClr val="00B050"/>
              </a:solidFill>
              <a:prstDash val="solid"/>
              <a:headEnd type="stealth"/>
              <a:tailEnd type="stealth"/>
            </a:ln>
            <a:effectLst/>
          </p:spPr>
        </p:cxnSp>
        <p:cxnSp>
          <p:nvCxnSpPr>
            <p:cNvPr id="117" name="直接连接符 116"/>
            <p:cNvCxnSpPr/>
            <p:nvPr/>
          </p:nvCxnSpPr>
          <p:spPr>
            <a:xfrm flipH="1" flipV="1">
              <a:off x="2724953" y="5775572"/>
              <a:ext cx="88844" cy="273136"/>
            </a:xfrm>
            <a:prstGeom prst="line">
              <a:avLst/>
            </a:prstGeom>
            <a:noFill/>
            <a:ln w="9525" cap="flat" cmpd="sng" algn="ctr">
              <a:solidFill>
                <a:srgbClr val="00B050"/>
              </a:solidFill>
              <a:prstDash val="solid"/>
              <a:headEnd type="stealth"/>
              <a:tailEnd type="stealth"/>
            </a:ln>
            <a:effectLst/>
          </p:spPr>
        </p:cxnSp>
        <p:grpSp>
          <p:nvGrpSpPr>
            <p:cNvPr id="118" name="组合 117"/>
            <p:cNvGrpSpPr>
              <a:grpSpLocks noChangeAspect="1"/>
            </p:cNvGrpSpPr>
            <p:nvPr/>
          </p:nvGrpSpPr>
          <p:grpSpPr>
            <a:xfrm>
              <a:off x="1740461" y="6048708"/>
              <a:ext cx="493200" cy="493200"/>
              <a:chOff x="-878007" y="5003048"/>
              <a:chExt cx="428142" cy="428142"/>
            </a:xfrm>
          </p:grpSpPr>
          <p:sp>
            <p:nvSpPr>
              <p:cNvPr id="126" name="Line 96"/>
              <p:cNvSpPr>
                <a:spLocks noChangeShapeType="1"/>
              </p:cNvSpPr>
              <p:nvPr/>
            </p:nvSpPr>
            <p:spPr bwMode="auto">
              <a:xfrm>
                <a:off x="-724347" y="525522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127" name="Line 97"/>
              <p:cNvSpPr>
                <a:spLocks noChangeShapeType="1"/>
              </p:cNvSpPr>
              <p:nvPr/>
            </p:nvSpPr>
            <p:spPr bwMode="auto">
              <a:xfrm>
                <a:off x="-724347" y="525522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128" name="Oval 98"/>
              <p:cNvSpPr>
                <a:spLocks noChangeArrowheads="1"/>
              </p:cNvSpPr>
              <p:nvPr/>
            </p:nvSpPr>
            <p:spPr bwMode="auto">
              <a:xfrm>
                <a:off x="-878007" y="5003048"/>
                <a:ext cx="428142" cy="428142"/>
              </a:xfrm>
              <a:prstGeom prst="ellipse">
                <a:avLst/>
              </a:prstGeom>
              <a:solidFill>
                <a:srgbClr val="84D0A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129" name="Freeform 99"/>
              <p:cNvSpPr>
                <a:spLocks noEditPoints="1"/>
              </p:cNvSpPr>
              <p:nvPr/>
            </p:nvSpPr>
            <p:spPr bwMode="auto">
              <a:xfrm>
                <a:off x="-835255" y="5161045"/>
                <a:ext cx="342638" cy="110908"/>
              </a:xfrm>
              <a:custGeom>
                <a:avLst/>
                <a:gdLst>
                  <a:gd name="T0" fmla="*/ 1273 w 232"/>
                  <a:gd name="T1" fmla="*/ 0 h 75"/>
                  <a:gd name="T2" fmla="*/ 50 w 232"/>
                  <a:gd name="T3" fmla="*/ 0 h 75"/>
                  <a:gd name="T4" fmla="*/ 0 w 232"/>
                  <a:gd name="T5" fmla="*/ 50 h 75"/>
                  <a:gd name="T6" fmla="*/ 0 w 232"/>
                  <a:gd name="T7" fmla="*/ 301 h 75"/>
                  <a:gd name="T8" fmla="*/ 0 w 232"/>
                  <a:gd name="T9" fmla="*/ 308 h 75"/>
                  <a:gd name="T10" fmla="*/ 24 w 232"/>
                  <a:gd name="T11" fmla="*/ 365 h 75"/>
                  <a:gd name="T12" fmla="*/ 79 w 232"/>
                  <a:gd name="T13" fmla="*/ 411 h 75"/>
                  <a:gd name="T14" fmla="*/ 834 w 232"/>
                  <a:gd name="T15" fmla="*/ 411 h 75"/>
                  <a:gd name="T16" fmla="*/ 875 w 232"/>
                  <a:gd name="T17" fmla="*/ 427 h 75"/>
                  <a:gd name="T18" fmla="*/ 915 w 232"/>
                  <a:gd name="T19" fmla="*/ 387 h 75"/>
                  <a:gd name="T20" fmla="*/ 875 w 232"/>
                  <a:gd name="T21" fmla="*/ 341 h 75"/>
                  <a:gd name="T22" fmla="*/ 834 w 232"/>
                  <a:gd name="T23" fmla="*/ 365 h 75"/>
                  <a:gd name="T24" fmla="*/ 79 w 232"/>
                  <a:gd name="T25" fmla="*/ 365 h 75"/>
                  <a:gd name="T26" fmla="*/ 57 w 232"/>
                  <a:gd name="T27" fmla="*/ 348 h 75"/>
                  <a:gd name="T28" fmla="*/ 45 w 232"/>
                  <a:gd name="T29" fmla="*/ 308 h 75"/>
                  <a:gd name="T30" fmla="*/ 1278 w 232"/>
                  <a:gd name="T31" fmla="*/ 308 h 75"/>
                  <a:gd name="T32" fmla="*/ 1261 w 232"/>
                  <a:gd name="T33" fmla="*/ 348 h 75"/>
                  <a:gd name="T34" fmla="*/ 1244 w 232"/>
                  <a:gd name="T35" fmla="*/ 365 h 75"/>
                  <a:gd name="T36" fmla="*/ 1046 w 232"/>
                  <a:gd name="T37" fmla="*/ 365 h 75"/>
                  <a:gd name="T38" fmla="*/ 1006 w 232"/>
                  <a:gd name="T39" fmla="*/ 341 h 75"/>
                  <a:gd name="T40" fmla="*/ 961 w 232"/>
                  <a:gd name="T41" fmla="*/ 387 h 75"/>
                  <a:gd name="T42" fmla="*/ 1006 w 232"/>
                  <a:gd name="T43" fmla="*/ 427 h 75"/>
                  <a:gd name="T44" fmla="*/ 1046 w 232"/>
                  <a:gd name="T45" fmla="*/ 411 h 75"/>
                  <a:gd name="T46" fmla="*/ 1244 w 232"/>
                  <a:gd name="T47" fmla="*/ 411 h 75"/>
                  <a:gd name="T48" fmla="*/ 1301 w 232"/>
                  <a:gd name="T49" fmla="*/ 365 h 75"/>
                  <a:gd name="T50" fmla="*/ 1318 w 232"/>
                  <a:gd name="T51" fmla="*/ 308 h 75"/>
                  <a:gd name="T52" fmla="*/ 1318 w 232"/>
                  <a:gd name="T53" fmla="*/ 301 h 75"/>
                  <a:gd name="T54" fmla="*/ 1318 w 232"/>
                  <a:gd name="T55" fmla="*/ 50 h 75"/>
                  <a:gd name="T56" fmla="*/ 1273 w 232"/>
                  <a:gd name="T57" fmla="*/ 0 h 75"/>
                  <a:gd name="T58" fmla="*/ 50 w 232"/>
                  <a:gd name="T59" fmla="*/ 41 h 75"/>
                  <a:gd name="T60" fmla="*/ 1273 w 232"/>
                  <a:gd name="T61" fmla="*/ 41 h 75"/>
                  <a:gd name="T62" fmla="*/ 1278 w 232"/>
                  <a:gd name="T63" fmla="*/ 50 h 75"/>
                  <a:gd name="T64" fmla="*/ 1278 w 232"/>
                  <a:gd name="T65" fmla="*/ 291 h 75"/>
                  <a:gd name="T66" fmla="*/ 1278 w 232"/>
                  <a:gd name="T67" fmla="*/ 291 h 75"/>
                  <a:gd name="T68" fmla="*/ 41 w 232"/>
                  <a:gd name="T69" fmla="*/ 291 h 75"/>
                  <a:gd name="T70" fmla="*/ 41 w 232"/>
                  <a:gd name="T71" fmla="*/ 50 h 75"/>
                  <a:gd name="T72" fmla="*/ 50 w 232"/>
                  <a:gd name="T73" fmla="*/ 41 h 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2" h="75">
                    <a:moveTo>
                      <a:pt x="224" y="0"/>
                    </a:moveTo>
                    <a:cubicBezTo>
                      <a:pt x="9" y="0"/>
                      <a:pt x="9" y="0"/>
                      <a:pt x="9" y="0"/>
                    </a:cubicBezTo>
                    <a:cubicBezTo>
                      <a:pt x="4" y="0"/>
                      <a:pt x="0" y="4"/>
                      <a:pt x="0" y="9"/>
                    </a:cubicBezTo>
                    <a:cubicBezTo>
                      <a:pt x="0" y="53"/>
                      <a:pt x="0" y="53"/>
                      <a:pt x="0" y="53"/>
                    </a:cubicBezTo>
                    <a:cubicBezTo>
                      <a:pt x="0" y="53"/>
                      <a:pt x="0" y="53"/>
                      <a:pt x="0" y="54"/>
                    </a:cubicBezTo>
                    <a:cubicBezTo>
                      <a:pt x="1" y="55"/>
                      <a:pt x="3" y="62"/>
                      <a:pt x="4" y="64"/>
                    </a:cubicBezTo>
                    <a:cubicBezTo>
                      <a:pt x="6" y="69"/>
                      <a:pt x="10" y="72"/>
                      <a:pt x="14" y="72"/>
                    </a:cubicBezTo>
                    <a:cubicBezTo>
                      <a:pt x="147" y="72"/>
                      <a:pt x="147" y="72"/>
                      <a:pt x="147" y="72"/>
                    </a:cubicBezTo>
                    <a:cubicBezTo>
                      <a:pt x="148" y="74"/>
                      <a:pt x="151" y="75"/>
                      <a:pt x="154" y="75"/>
                    </a:cubicBezTo>
                    <a:cubicBezTo>
                      <a:pt x="158" y="75"/>
                      <a:pt x="161" y="72"/>
                      <a:pt x="161" y="68"/>
                    </a:cubicBezTo>
                    <a:cubicBezTo>
                      <a:pt x="161" y="64"/>
                      <a:pt x="158" y="60"/>
                      <a:pt x="154" y="60"/>
                    </a:cubicBezTo>
                    <a:cubicBezTo>
                      <a:pt x="151" y="60"/>
                      <a:pt x="148" y="62"/>
                      <a:pt x="147" y="64"/>
                    </a:cubicBezTo>
                    <a:cubicBezTo>
                      <a:pt x="14" y="64"/>
                      <a:pt x="14" y="64"/>
                      <a:pt x="14" y="64"/>
                    </a:cubicBezTo>
                    <a:cubicBezTo>
                      <a:pt x="13" y="64"/>
                      <a:pt x="11" y="63"/>
                      <a:pt x="10" y="61"/>
                    </a:cubicBezTo>
                    <a:cubicBezTo>
                      <a:pt x="10" y="60"/>
                      <a:pt x="9" y="57"/>
                      <a:pt x="8" y="54"/>
                    </a:cubicBezTo>
                    <a:cubicBezTo>
                      <a:pt x="225" y="54"/>
                      <a:pt x="225" y="54"/>
                      <a:pt x="225" y="54"/>
                    </a:cubicBezTo>
                    <a:cubicBezTo>
                      <a:pt x="224" y="57"/>
                      <a:pt x="223" y="60"/>
                      <a:pt x="222" y="61"/>
                    </a:cubicBezTo>
                    <a:cubicBezTo>
                      <a:pt x="222" y="63"/>
                      <a:pt x="220" y="64"/>
                      <a:pt x="219" y="64"/>
                    </a:cubicBezTo>
                    <a:cubicBezTo>
                      <a:pt x="184" y="64"/>
                      <a:pt x="184" y="64"/>
                      <a:pt x="184" y="64"/>
                    </a:cubicBezTo>
                    <a:cubicBezTo>
                      <a:pt x="182" y="62"/>
                      <a:pt x="180" y="60"/>
                      <a:pt x="177" y="60"/>
                    </a:cubicBezTo>
                    <a:cubicBezTo>
                      <a:pt x="173" y="60"/>
                      <a:pt x="169" y="64"/>
                      <a:pt x="169" y="68"/>
                    </a:cubicBezTo>
                    <a:cubicBezTo>
                      <a:pt x="169" y="72"/>
                      <a:pt x="173" y="75"/>
                      <a:pt x="177" y="75"/>
                    </a:cubicBezTo>
                    <a:cubicBezTo>
                      <a:pt x="180" y="75"/>
                      <a:pt x="182" y="74"/>
                      <a:pt x="184" y="72"/>
                    </a:cubicBezTo>
                    <a:cubicBezTo>
                      <a:pt x="219" y="72"/>
                      <a:pt x="219" y="72"/>
                      <a:pt x="219" y="72"/>
                    </a:cubicBezTo>
                    <a:cubicBezTo>
                      <a:pt x="223" y="72"/>
                      <a:pt x="227" y="67"/>
                      <a:pt x="229" y="64"/>
                    </a:cubicBezTo>
                    <a:cubicBezTo>
                      <a:pt x="230" y="62"/>
                      <a:pt x="232" y="55"/>
                      <a:pt x="232" y="54"/>
                    </a:cubicBezTo>
                    <a:cubicBezTo>
                      <a:pt x="232" y="53"/>
                      <a:pt x="232" y="53"/>
                      <a:pt x="232" y="53"/>
                    </a:cubicBezTo>
                    <a:cubicBezTo>
                      <a:pt x="232" y="9"/>
                      <a:pt x="232" y="9"/>
                      <a:pt x="232" y="9"/>
                    </a:cubicBezTo>
                    <a:cubicBezTo>
                      <a:pt x="232" y="4"/>
                      <a:pt x="229" y="0"/>
                      <a:pt x="224" y="0"/>
                    </a:cubicBezTo>
                    <a:close/>
                    <a:moveTo>
                      <a:pt x="9" y="7"/>
                    </a:moveTo>
                    <a:cubicBezTo>
                      <a:pt x="224" y="7"/>
                      <a:pt x="224" y="7"/>
                      <a:pt x="224" y="7"/>
                    </a:cubicBezTo>
                    <a:cubicBezTo>
                      <a:pt x="224" y="7"/>
                      <a:pt x="225" y="8"/>
                      <a:pt x="225" y="9"/>
                    </a:cubicBezTo>
                    <a:cubicBezTo>
                      <a:pt x="225" y="51"/>
                      <a:pt x="225" y="51"/>
                      <a:pt x="225" y="51"/>
                    </a:cubicBezTo>
                    <a:cubicBezTo>
                      <a:pt x="225" y="51"/>
                      <a:pt x="225" y="51"/>
                      <a:pt x="225" y="51"/>
                    </a:cubicBezTo>
                    <a:cubicBezTo>
                      <a:pt x="7" y="51"/>
                      <a:pt x="7" y="51"/>
                      <a:pt x="7" y="51"/>
                    </a:cubicBezTo>
                    <a:cubicBezTo>
                      <a:pt x="7" y="9"/>
                      <a:pt x="7" y="9"/>
                      <a:pt x="7" y="9"/>
                    </a:cubicBezTo>
                    <a:cubicBezTo>
                      <a:pt x="7" y="8"/>
                      <a:pt x="8" y="7"/>
                      <a:pt x="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130" name="Freeform 100"/>
              <p:cNvSpPr>
                <a:spLocks/>
              </p:cNvSpPr>
              <p:nvPr/>
            </p:nvSpPr>
            <p:spPr bwMode="auto">
              <a:xfrm>
                <a:off x="-679736" y="5205037"/>
                <a:ext cx="4337" cy="6196"/>
              </a:xfrm>
              <a:custGeom>
                <a:avLst/>
                <a:gdLst>
                  <a:gd name="T0" fmla="*/ 2 w 7"/>
                  <a:gd name="T1" fmla="*/ 5 h 10"/>
                  <a:gd name="T2" fmla="*/ 4 w 7"/>
                  <a:gd name="T3" fmla="*/ 5 h 10"/>
                  <a:gd name="T4" fmla="*/ 4 w 7"/>
                  <a:gd name="T5" fmla="*/ 10 h 10"/>
                  <a:gd name="T6" fmla="*/ 7 w 7"/>
                  <a:gd name="T7" fmla="*/ 10 h 10"/>
                  <a:gd name="T8" fmla="*/ 7 w 7"/>
                  <a:gd name="T9" fmla="*/ 0 h 10"/>
                  <a:gd name="T10" fmla="*/ 4 w 7"/>
                  <a:gd name="T11" fmla="*/ 0 h 10"/>
                  <a:gd name="T12" fmla="*/ 4 w 7"/>
                  <a:gd name="T13" fmla="*/ 5 h 10"/>
                  <a:gd name="T14" fmla="*/ 2 w 7"/>
                  <a:gd name="T15" fmla="*/ 5 h 10"/>
                  <a:gd name="T16" fmla="*/ 2 w 7"/>
                  <a:gd name="T17" fmla="*/ 0 h 10"/>
                  <a:gd name="T18" fmla="*/ 0 w 7"/>
                  <a:gd name="T19" fmla="*/ 0 h 10"/>
                  <a:gd name="T20" fmla="*/ 0 w 7"/>
                  <a:gd name="T21" fmla="*/ 10 h 10"/>
                  <a:gd name="T22" fmla="*/ 2 w 7"/>
                  <a:gd name="T23" fmla="*/ 10 h 10"/>
                  <a:gd name="T24" fmla="*/ 2 w 7"/>
                  <a:gd name="T25" fmla="*/ 5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 h="10">
                    <a:moveTo>
                      <a:pt x="2" y="5"/>
                    </a:moveTo>
                    <a:lnTo>
                      <a:pt x="4" y="5"/>
                    </a:lnTo>
                    <a:lnTo>
                      <a:pt x="4" y="10"/>
                    </a:lnTo>
                    <a:lnTo>
                      <a:pt x="7" y="10"/>
                    </a:lnTo>
                    <a:lnTo>
                      <a:pt x="7" y="0"/>
                    </a:lnTo>
                    <a:lnTo>
                      <a:pt x="4" y="0"/>
                    </a:lnTo>
                    <a:lnTo>
                      <a:pt x="4" y="5"/>
                    </a:lnTo>
                    <a:lnTo>
                      <a:pt x="2" y="5"/>
                    </a:lnTo>
                    <a:lnTo>
                      <a:pt x="2" y="0"/>
                    </a:lnTo>
                    <a:lnTo>
                      <a:pt x="0" y="0"/>
                    </a:lnTo>
                    <a:lnTo>
                      <a:pt x="0" y="10"/>
                    </a:lnTo>
                    <a:lnTo>
                      <a:pt x="2" y="10"/>
                    </a:lnTo>
                    <a:lnTo>
                      <a:pt x="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131" name="Freeform 101"/>
              <p:cNvSpPr>
                <a:spLocks/>
              </p:cNvSpPr>
              <p:nvPr/>
            </p:nvSpPr>
            <p:spPr bwMode="auto">
              <a:xfrm>
                <a:off x="-674159" y="5205037"/>
                <a:ext cx="4337" cy="6196"/>
              </a:xfrm>
              <a:custGeom>
                <a:avLst/>
                <a:gdLst>
                  <a:gd name="T0" fmla="*/ 5 w 3"/>
                  <a:gd name="T1" fmla="*/ 25 h 4"/>
                  <a:gd name="T2" fmla="*/ 16 w 3"/>
                  <a:gd name="T3" fmla="*/ 20 h 4"/>
                  <a:gd name="T4" fmla="*/ 16 w 3"/>
                  <a:gd name="T5" fmla="*/ 13 h 4"/>
                  <a:gd name="T6" fmla="*/ 16 w 3"/>
                  <a:gd name="T7" fmla="*/ 0 h 4"/>
                  <a:gd name="T8" fmla="*/ 12 w 3"/>
                  <a:gd name="T9" fmla="*/ 0 h 4"/>
                  <a:gd name="T10" fmla="*/ 12 w 3"/>
                  <a:gd name="T11" fmla="*/ 13 h 4"/>
                  <a:gd name="T12" fmla="*/ 5 w 3"/>
                  <a:gd name="T13" fmla="*/ 20 h 4"/>
                  <a:gd name="T14" fmla="*/ 5 w 3"/>
                  <a:gd name="T15" fmla="*/ 13 h 4"/>
                  <a:gd name="T16" fmla="*/ 5 w 3"/>
                  <a:gd name="T17" fmla="*/ 0 h 4"/>
                  <a:gd name="T18" fmla="*/ 0 w 3"/>
                  <a:gd name="T19" fmla="*/ 0 h 4"/>
                  <a:gd name="T20" fmla="*/ 0 w 3"/>
                  <a:gd name="T21" fmla="*/ 13 h 4"/>
                  <a:gd name="T22" fmla="*/ 0 w 3"/>
                  <a:gd name="T23" fmla="*/ 20 h 4"/>
                  <a:gd name="T24" fmla="*/ 5 w 3"/>
                  <a:gd name="T25" fmla="*/ 25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 h="4">
                    <a:moveTo>
                      <a:pt x="1" y="4"/>
                    </a:moveTo>
                    <a:cubicBezTo>
                      <a:pt x="2" y="4"/>
                      <a:pt x="3" y="4"/>
                      <a:pt x="3" y="3"/>
                    </a:cubicBezTo>
                    <a:cubicBezTo>
                      <a:pt x="3" y="3"/>
                      <a:pt x="3" y="3"/>
                      <a:pt x="3" y="2"/>
                    </a:cubicBezTo>
                    <a:cubicBezTo>
                      <a:pt x="3" y="0"/>
                      <a:pt x="3" y="0"/>
                      <a:pt x="3" y="0"/>
                    </a:cubicBezTo>
                    <a:cubicBezTo>
                      <a:pt x="2" y="0"/>
                      <a:pt x="2" y="0"/>
                      <a:pt x="2" y="0"/>
                    </a:cubicBezTo>
                    <a:cubicBezTo>
                      <a:pt x="2" y="2"/>
                      <a:pt x="2" y="2"/>
                      <a:pt x="2" y="2"/>
                    </a:cubicBezTo>
                    <a:cubicBezTo>
                      <a:pt x="2" y="3"/>
                      <a:pt x="2" y="3"/>
                      <a:pt x="1" y="3"/>
                    </a:cubicBezTo>
                    <a:cubicBezTo>
                      <a:pt x="1" y="3"/>
                      <a:pt x="1" y="3"/>
                      <a:pt x="1" y="2"/>
                    </a:cubicBezTo>
                    <a:cubicBezTo>
                      <a:pt x="1" y="0"/>
                      <a:pt x="1" y="0"/>
                      <a:pt x="1" y="0"/>
                    </a:cubicBezTo>
                    <a:cubicBezTo>
                      <a:pt x="0" y="0"/>
                      <a:pt x="0" y="0"/>
                      <a:pt x="0" y="0"/>
                    </a:cubicBezTo>
                    <a:cubicBezTo>
                      <a:pt x="0" y="2"/>
                      <a:pt x="0" y="2"/>
                      <a:pt x="0" y="2"/>
                    </a:cubicBezTo>
                    <a:cubicBezTo>
                      <a:pt x="0" y="3"/>
                      <a:pt x="0" y="3"/>
                      <a:pt x="0" y="3"/>
                    </a:cubicBezTo>
                    <a:cubicBezTo>
                      <a:pt x="0" y="4"/>
                      <a:pt x="1" y="4"/>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132" name="Freeform 102"/>
              <p:cNvSpPr>
                <a:spLocks noEditPoints="1"/>
              </p:cNvSpPr>
              <p:nvPr/>
            </p:nvSpPr>
            <p:spPr bwMode="auto">
              <a:xfrm>
                <a:off x="-669822" y="5205037"/>
                <a:ext cx="6196" cy="6196"/>
              </a:xfrm>
              <a:custGeom>
                <a:avLst/>
                <a:gdLst>
                  <a:gd name="T0" fmla="*/ 3 w 10"/>
                  <a:gd name="T1" fmla="*/ 8 h 10"/>
                  <a:gd name="T2" fmla="*/ 7 w 10"/>
                  <a:gd name="T3" fmla="*/ 8 h 10"/>
                  <a:gd name="T4" fmla="*/ 7 w 10"/>
                  <a:gd name="T5" fmla="*/ 10 h 10"/>
                  <a:gd name="T6" fmla="*/ 10 w 10"/>
                  <a:gd name="T7" fmla="*/ 10 h 10"/>
                  <a:gd name="T8" fmla="*/ 7 w 10"/>
                  <a:gd name="T9" fmla="*/ 0 h 10"/>
                  <a:gd name="T10" fmla="*/ 5 w 10"/>
                  <a:gd name="T11" fmla="*/ 0 h 10"/>
                  <a:gd name="T12" fmla="*/ 0 w 10"/>
                  <a:gd name="T13" fmla="*/ 10 h 10"/>
                  <a:gd name="T14" fmla="*/ 3 w 10"/>
                  <a:gd name="T15" fmla="*/ 10 h 10"/>
                  <a:gd name="T16" fmla="*/ 3 w 10"/>
                  <a:gd name="T17" fmla="*/ 8 h 10"/>
                  <a:gd name="T18" fmla="*/ 5 w 10"/>
                  <a:gd name="T19" fmla="*/ 3 h 10"/>
                  <a:gd name="T20" fmla="*/ 7 w 10"/>
                  <a:gd name="T21" fmla="*/ 5 h 10"/>
                  <a:gd name="T22" fmla="*/ 5 w 10"/>
                  <a:gd name="T23" fmla="*/ 5 h 10"/>
                  <a:gd name="T24" fmla="*/ 5 w 10"/>
                  <a:gd name="T25" fmla="*/ 3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 h="10">
                    <a:moveTo>
                      <a:pt x="3" y="8"/>
                    </a:moveTo>
                    <a:lnTo>
                      <a:pt x="7" y="8"/>
                    </a:lnTo>
                    <a:lnTo>
                      <a:pt x="7" y="10"/>
                    </a:lnTo>
                    <a:lnTo>
                      <a:pt x="10" y="10"/>
                    </a:lnTo>
                    <a:lnTo>
                      <a:pt x="7" y="0"/>
                    </a:lnTo>
                    <a:lnTo>
                      <a:pt x="5" y="0"/>
                    </a:lnTo>
                    <a:lnTo>
                      <a:pt x="0" y="10"/>
                    </a:lnTo>
                    <a:lnTo>
                      <a:pt x="3" y="10"/>
                    </a:lnTo>
                    <a:lnTo>
                      <a:pt x="3" y="8"/>
                    </a:lnTo>
                    <a:close/>
                    <a:moveTo>
                      <a:pt x="5" y="3"/>
                    </a:moveTo>
                    <a:lnTo>
                      <a:pt x="7" y="5"/>
                    </a:lnTo>
                    <a:lnTo>
                      <a:pt x="5" y="5"/>
                    </a:ln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133" name="Freeform 103"/>
              <p:cNvSpPr>
                <a:spLocks/>
              </p:cNvSpPr>
              <p:nvPr/>
            </p:nvSpPr>
            <p:spPr bwMode="auto">
              <a:xfrm>
                <a:off x="-663626" y="5205037"/>
                <a:ext cx="8674" cy="6196"/>
              </a:xfrm>
              <a:custGeom>
                <a:avLst/>
                <a:gdLst>
                  <a:gd name="T0" fmla="*/ 5 w 14"/>
                  <a:gd name="T1" fmla="*/ 10 h 10"/>
                  <a:gd name="T2" fmla="*/ 7 w 14"/>
                  <a:gd name="T3" fmla="*/ 3 h 10"/>
                  <a:gd name="T4" fmla="*/ 9 w 14"/>
                  <a:gd name="T5" fmla="*/ 10 h 10"/>
                  <a:gd name="T6" fmla="*/ 12 w 14"/>
                  <a:gd name="T7" fmla="*/ 10 h 10"/>
                  <a:gd name="T8" fmla="*/ 14 w 14"/>
                  <a:gd name="T9" fmla="*/ 0 h 10"/>
                  <a:gd name="T10" fmla="*/ 12 w 14"/>
                  <a:gd name="T11" fmla="*/ 0 h 10"/>
                  <a:gd name="T12" fmla="*/ 9 w 14"/>
                  <a:gd name="T13" fmla="*/ 8 h 10"/>
                  <a:gd name="T14" fmla="*/ 7 w 14"/>
                  <a:gd name="T15" fmla="*/ 0 h 10"/>
                  <a:gd name="T16" fmla="*/ 5 w 14"/>
                  <a:gd name="T17" fmla="*/ 0 h 10"/>
                  <a:gd name="T18" fmla="*/ 5 w 14"/>
                  <a:gd name="T19" fmla="*/ 8 h 10"/>
                  <a:gd name="T20" fmla="*/ 2 w 14"/>
                  <a:gd name="T21" fmla="*/ 0 h 10"/>
                  <a:gd name="T22" fmla="*/ 0 w 14"/>
                  <a:gd name="T23" fmla="*/ 0 h 10"/>
                  <a:gd name="T24" fmla="*/ 2 w 14"/>
                  <a:gd name="T25" fmla="*/ 10 h 10"/>
                  <a:gd name="T26" fmla="*/ 5 w 14"/>
                  <a:gd name="T27" fmla="*/ 1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0">
                    <a:moveTo>
                      <a:pt x="5" y="10"/>
                    </a:moveTo>
                    <a:lnTo>
                      <a:pt x="7" y="3"/>
                    </a:lnTo>
                    <a:lnTo>
                      <a:pt x="9" y="10"/>
                    </a:lnTo>
                    <a:lnTo>
                      <a:pt x="12" y="10"/>
                    </a:lnTo>
                    <a:lnTo>
                      <a:pt x="14" y="0"/>
                    </a:lnTo>
                    <a:lnTo>
                      <a:pt x="12" y="0"/>
                    </a:lnTo>
                    <a:lnTo>
                      <a:pt x="9" y="8"/>
                    </a:lnTo>
                    <a:lnTo>
                      <a:pt x="7" y="0"/>
                    </a:lnTo>
                    <a:lnTo>
                      <a:pt x="5" y="0"/>
                    </a:lnTo>
                    <a:lnTo>
                      <a:pt x="5" y="8"/>
                    </a:lnTo>
                    <a:lnTo>
                      <a:pt x="2" y="0"/>
                    </a:lnTo>
                    <a:lnTo>
                      <a:pt x="0" y="0"/>
                    </a:lnTo>
                    <a:lnTo>
                      <a:pt x="2" y="10"/>
                    </a:lnTo>
                    <a:lnTo>
                      <a:pt x="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134" name="Freeform 104"/>
              <p:cNvSpPr>
                <a:spLocks/>
              </p:cNvSpPr>
              <p:nvPr/>
            </p:nvSpPr>
            <p:spPr bwMode="auto">
              <a:xfrm>
                <a:off x="-654952" y="5205037"/>
                <a:ext cx="4337" cy="6196"/>
              </a:xfrm>
              <a:custGeom>
                <a:avLst/>
                <a:gdLst>
                  <a:gd name="T0" fmla="*/ 12 w 3"/>
                  <a:gd name="T1" fmla="*/ 25 h 4"/>
                  <a:gd name="T2" fmla="*/ 16 w 3"/>
                  <a:gd name="T3" fmla="*/ 25 h 4"/>
                  <a:gd name="T4" fmla="*/ 16 w 3"/>
                  <a:gd name="T5" fmla="*/ 20 h 4"/>
                  <a:gd name="T6" fmla="*/ 12 w 3"/>
                  <a:gd name="T7" fmla="*/ 20 h 4"/>
                  <a:gd name="T8" fmla="*/ 5 w 3"/>
                  <a:gd name="T9" fmla="*/ 13 h 4"/>
                  <a:gd name="T10" fmla="*/ 16 w 3"/>
                  <a:gd name="T11" fmla="*/ 13 h 4"/>
                  <a:gd name="T12" fmla="*/ 16 w 3"/>
                  <a:gd name="T13" fmla="*/ 13 h 4"/>
                  <a:gd name="T14" fmla="*/ 5 w 3"/>
                  <a:gd name="T15" fmla="*/ 13 h 4"/>
                  <a:gd name="T16" fmla="*/ 12 w 3"/>
                  <a:gd name="T17" fmla="*/ 8 h 4"/>
                  <a:gd name="T18" fmla="*/ 16 w 3"/>
                  <a:gd name="T19" fmla="*/ 8 h 4"/>
                  <a:gd name="T20" fmla="*/ 16 w 3"/>
                  <a:gd name="T21" fmla="*/ 0 h 4"/>
                  <a:gd name="T22" fmla="*/ 12 w 3"/>
                  <a:gd name="T23" fmla="*/ 0 h 4"/>
                  <a:gd name="T24" fmla="*/ 0 w 3"/>
                  <a:gd name="T25" fmla="*/ 13 h 4"/>
                  <a:gd name="T26" fmla="*/ 5 w 3"/>
                  <a:gd name="T27" fmla="*/ 20 h 4"/>
                  <a:gd name="T28" fmla="*/ 12 w 3"/>
                  <a:gd name="T29" fmla="*/ 25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 h="4">
                    <a:moveTo>
                      <a:pt x="2" y="4"/>
                    </a:moveTo>
                    <a:cubicBezTo>
                      <a:pt x="3" y="4"/>
                      <a:pt x="3" y="4"/>
                      <a:pt x="3" y="4"/>
                    </a:cubicBezTo>
                    <a:cubicBezTo>
                      <a:pt x="3" y="3"/>
                      <a:pt x="3" y="3"/>
                      <a:pt x="3" y="3"/>
                    </a:cubicBezTo>
                    <a:cubicBezTo>
                      <a:pt x="2" y="3"/>
                      <a:pt x="2" y="3"/>
                      <a:pt x="2" y="3"/>
                    </a:cubicBezTo>
                    <a:cubicBezTo>
                      <a:pt x="1" y="3"/>
                      <a:pt x="1" y="3"/>
                      <a:pt x="1" y="2"/>
                    </a:cubicBezTo>
                    <a:cubicBezTo>
                      <a:pt x="3" y="2"/>
                      <a:pt x="3" y="2"/>
                      <a:pt x="3" y="2"/>
                    </a:cubicBezTo>
                    <a:cubicBezTo>
                      <a:pt x="3" y="2"/>
                      <a:pt x="3" y="2"/>
                      <a:pt x="3" y="2"/>
                    </a:cubicBezTo>
                    <a:cubicBezTo>
                      <a:pt x="1" y="2"/>
                      <a:pt x="1" y="2"/>
                      <a:pt x="1" y="2"/>
                    </a:cubicBezTo>
                    <a:cubicBezTo>
                      <a:pt x="1" y="1"/>
                      <a:pt x="1" y="1"/>
                      <a:pt x="2" y="1"/>
                    </a:cubicBezTo>
                    <a:cubicBezTo>
                      <a:pt x="3" y="1"/>
                      <a:pt x="3" y="1"/>
                      <a:pt x="3" y="1"/>
                    </a:cubicBezTo>
                    <a:cubicBezTo>
                      <a:pt x="3" y="0"/>
                      <a:pt x="3" y="0"/>
                      <a:pt x="3" y="0"/>
                    </a:cubicBezTo>
                    <a:cubicBezTo>
                      <a:pt x="2" y="0"/>
                      <a:pt x="2" y="0"/>
                      <a:pt x="2" y="0"/>
                    </a:cubicBezTo>
                    <a:cubicBezTo>
                      <a:pt x="1" y="0"/>
                      <a:pt x="0" y="1"/>
                      <a:pt x="0" y="2"/>
                    </a:cubicBezTo>
                    <a:cubicBezTo>
                      <a:pt x="0" y="3"/>
                      <a:pt x="0" y="3"/>
                      <a:pt x="1" y="3"/>
                    </a:cubicBezTo>
                    <a:cubicBezTo>
                      <a:pt x="1" y="4"/>
                      <a:pt x="1" y="4"/>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135" name="Rectangle 105"/>
              <p:cNvSpPr>
                <a:spLocks noChangeArrowheads="1"/>
              </p:cNvSpPr>
              <p:nvPr/>
            </p:nvSpPr>
            <p:spPr bwMode="auto">
              <a:xfrm>
                <a:off x="-648756" y="5205037"/>
                <a:ext cx="1239" cy="61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grpSp>
        <p:grpSp>
          <p:nvGrpSpPr>
            <p:cNvPr id="119" name="组合 118"/>
            <p:cNvGrpSpPr>
              <a:grpSpLocks noChangeAspect="1"/>
            </p:cNvGrpSpPr>
            <p:nvPr/>
          </p:nvGrpSpPr>
          <p:grpSpPr>
            <a:xfrm>
              <a:off x="2567906" y="6048708"/>
              <a:ext cx="493913" cy="493200"/>
              <a:chOff x="-993625" y="894253"/>
              <a:chExt cx="1100138" cy="1098550"/>
            </a:xfrm>
          </p:grpSpPr>
          <p:sp>
            <p:nvSpPr>
              <p:cNvPr id="120" name="Oval 109"/>
              <p:cNvSpPr>
                <a:spLocks noChangeArrowheads="1"/>
              </p:cNvSpPr>
              <p:nvPr/>
            </p:nvSpPr>
            <p:spPr bwMode="auto">
              <a:xfrm>
                <a:off x="-993625" y="894253"/>
                <a:ext cx="1100138" cy="1098550"/>
              </a:xfrm>
              <a:prstGeom prst="ellipse">
                <a:avLst/>
              </a:prstGeom>
              <a:solidFill>
                <a:srgbClr val="84D0A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121" name="Freeform 110"/>
              <p:cNvSpPr>
                <a:spLocks/>
              </p:cNvSpPr>
              <p:nvPr/>
            </p:nvSpPr>
            <p:spPr bwMode="auto">
              <a:xfrm>
                <a:off x="-841225" y="1489566"/>
                <a:ext cx="776288" cy="188913"/>
              </a:xfrm>
              <a:custGeom>
                <a:avLst/>
                <a:gdLst>
                  <a:gd name="T0" fmla="*/ 1126 w 205"/>
                  <a:gd name="T1" fmla="*/ 0 h 50"/>
                  <a:gd name="T2" fmla="*/ 45 w 205"/>
                  <a:gd name="T3" fmla="*/ 0 h 50"/>
                  <a:gd name="T4" fmla="*/ 0 w 205"/>
                  <a:gd name="T5" fmla="*/ 40 h 50"/>
                  <a:gd name="T6" fmla="*/ 0 w 205"/>
                  <a:gd name="T7" fmla="*/ 214 h 50"/>
                  <a:gd name="T8" fmla="*/ 45 w 205"/>
                  <a:gd name="T9" fmla="*/ 259 h 50"/>
                  <a:gd name="T10" fmla="*/ 699 w 205"/>
                  <a:gd name="T11" fmla="*/ 259 h 50"/>
                  <a:gd name="T12" fmla="*/ 739 w 205"/>
                  <a:gd name="T13" fmla="*/ 283 h 50"/>
                  <a:gd name="T14" fmla="*/ 785 w 205"/>
                  <a:gd name="T15" fmla="*/ 238 h 50"/>
                  <a:gd name="T16" fmla="*/ 739 w 205"/>
                  <a:gd name="T17" fmla="*/ 193 h 50"/>
                  <a:gd name="T18" fmla="*/ 699 w 205"/>
                  <a:gd name="T19" fmla="*/ 214 h 50"/>
                  <a:gd name="T20" fmla="*/ 45 w 205"/>
                  <a:gd name="T21" fmla="*/ 214 h 50"/>
                  <a:gd name="T22" fmla="*/ 45 w 205"/>
                  <a:gd name="T23" fmla="*/ 40 h 50"/>
                  <a:gd name="T24" fmla="*/ 1126 w 205"/>
                  <a:gd name="T25" fmla="*/ 40 h 50"/>
                  <a:gd name="T26" fmla="*/ 1126 w 205"/>
                  <a:gd name="T27" fmla="*/ 214 h 50"/>
                  <a:gd name="T28" fmla="*/ 911 w 205"/>
                  <a:gd name="T29" fmla="*/ 214 h 50"/>
                  <a:gd name="T30" fmla="*/ 871 w 205"/>
                  <a:gd name="T31" fmla="*/ 193 h 50"/>
                  <a:gd name="T32" fmla="*/ 830 w 205"/>
                  <a:gd name="T33" fmla="*/ 238 h 50"/>
                  <a:gd name="T34" fmla="*/ 871 w 205"/>
                  <a:gd name="T35" fmla="*/ 283 h 50"/>
                  <a:gd name="T36" fmla="*/ 911 w 205"/>
                  <a:gd name="T37" fmla="*/ 259 h 50"/>
                  <a:gd name="T38" fmla="*/ 1126 w 205"/>
                  <a:gd name="T39" fmla="*/ 259 h 50"/>
                  <a:gd name="T40" fmla="*/ 1166 w 205"/>
                  <a:gd name="T41" fmla="*/ 214 h 50"/>
                  <a:gd name="T42" fmla="*/ 1166 w 205"/>
                  <a:gd name="T43" fmla="*/ 40 h 50"/>
                  <a:gd name="T44" fmla="*/ 1126 w 205"/>
                  <a:gd name="T45" fmla="*/ 0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5" h="50">
                    <a:moveTo>
                      <a:pt x="198" y="0"/>
                    </a:moveTo>
                    <a:cubicBezTo>
                      <a:pt x="8" y="0"/>
                      <a:pt x="8" y="0"/>
                      <a:pt x="8" y="0"/>
                    </a:cubicBezTo>
                    <a:cubicBezTo>
                      <a:pt x="4" y="0"/>
                      <a:pt x="0" y="3"/>
                      <a:pt x="0" y="7"/>
                    </a:cubicBezTo>
                    <a:cubicBezTo>
                      <a:pt x="0" y="38"/>
                      <a:pt x="0" y="38"/>
                      <a:pt x="0" y="38"/>
                    </a:cubicBezTo>
                    <a:cubicBezTo>
                      <a:pt x="0" y="42"/>
                      <a:pt x="4" y="46"/>
                      <a:pt x="8" y="46"/>
                    </a:cubicBezTo>
                    <a:cubicBezTo>
                      <a:pt x="123" y="46"/>
                      <a:pt x="123" y="46"/>
                      <a:pt x="123" y="46"/>
                    </a:cubicBezTo>
                    <a:cubicBezTo>
                      <a:pt x="125" y="48"/>
                      <a:pt x="127" y="50"/>
                      <a:pt x="130" y="50"/>
                    </a:cubicBezTo>
                    <a:cubicBezTo>
                      <a:pt x="134" y="50"/>
                      <a:pt x="138" y="46"/>
                      <a:pt x="138" y="42"/>
                    </a:cubicBezTo>
                    <a:cubicBezTo>
                      <a:pt x="138" y="38"/>
                      <a:pt x="134" y="34"/>
                      <a:pt x="130" y="34"/>
                    </a:cubicBezTo>
                    <a:cubicBezTo>
                      <a:pt x="127" y="34"/>
                      <a:pt x="125" y="36"/>
                      <a:pt x="123" y="38"/>
                    </a:cubicBezTo>
                    <a:cubicBezTo>
                      <a:pt x="8" y="38"/>
                      <a:pt x="8" y="38"/>
                      <a:pt x="8" y="38"/>
                    </a:cubicBezTo>
                    <a:cubicBezTo>
                      <a:pt x="8" y="7"/>
                      <a:pt x="8" y="7"/>
                      <a:pt x="8" y="7"/>
                    </a:cubicBezTo>
                    <a:cubicBezTo>
                      <a:pt x="198" y="7"/>
                      <a:pt x="198" y="7"/>
                      <a:pt x="198" y="7"/>
                    </a:cubicBezTo>
                    <a:cubicBezTo>
                      <a:pt x="198" y="38"/>
                      <a:pt x="198" y="38"/>
                      <a:pt x="198" y="38"/>
                    </a:cubicBezTo>
                    <a:cubicBezTo>
                      <a:pt x="160" y="38"/>
                      <a:pt x="160" y="38"/>
                      <a:pt x="160" y="38"/>
                    </a:cubicBezTo>
                    <a:cubicBezTo>
                      <a:pt x="159" y="36"/>
                      <a:pt x="156" y="34"/>
                      <a:pt x="153" y="34"/>
                    </a:cubicBezTo>
                    <a:cubicBezTo>
                      <a:pt x="149" y="34"/>
                      <a:pt x="146" y="38"/>
                      <a:pt x="146" y="42"/>
                    </a:cubicBezTo>
                    <a:cubicBezTo>
                      <a:pt x="146" y="46"/>
                      <a:pt x="149" y="50"/>
                      <a:pt x="153" y="50"/>
                    </a:cubicBezTo>
                    <a:cubicBezTo>
                      <a:pt x="156" y="50"/>
                      <a:pt x="159" y="48"/>
                      <a:pt x="160" y="46"/>
                    </a:cubicBezTo>
                    <a:cubicBezTo>
                      <a:pt x="198" y="46"/>
                      <a:pt x="198" y="46"/>
                      <a:pt x="198" y="46"/>
                    </a:cubicBezTo>
                    <a:cubicBezTo>
                      <a:pt x="202" y="46"/>
                      <a:pt x="205" y="42"/>
                      <a:pt x="205" y="38"/>
                    </a:cubicBezTo>
                    <a:cubicBezTo>
                      <a:pt x="205" y="7"/>
                      <a:pt x="205" y="7"/>
                      <a:pt x="205" y="7"/>
                    </a:cubicBezTo>
                    <a:cubicBezTo>
                      <a:pt x="205" y="3"/>
                      <a:pt x="202" y="0"/>
                      <a:pt x="19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122" name="Freeform 112"/>
              <p:cNvSpPr>
                <a:spLocks noEditPoints="1"/>
              </p:cNvSpPr>
              <p:nvPr/>
            </p:nvSpPr>
            <p:spPr bwMode="auto">
              <a:xfrm>
                <a:off x="-559032" y="1178416"/>
                <a:ext cx="227013" cy="227013"/>
              </a:xfrm>
              <a:custGeom>
                <a:avLst/>
                <a:gdLst>
                  <a:gd name="T0" fmla="*/ 172 w 60"/>
                  <a:gd name="T1" fmla="*/ 341 h 60"/>
                  <a:gd name="T2" fmla="*/ 0 w 60"/>
                  <a:gd name="T3" fmla="*/ 172 h 60"/>
                  <a:gd name="T4" fmla="*/ 172 w 60"/>
                  <a:gd name="T5" fmla="*/ 0 h 60"/>
                  <a:gd name="T6" fmla="*/ 341 w 60"/>
                  <a:gd name="T7" fmla="*/ 172 h 60"/>
                  <a:gd name="T8" fmla="*/ 172 w 60"/>
                  <a:gd name="T9" fmla="*/ 341 h 60"/>
                  <a:gd name="T10" fmla="*/ 172 w 60"/>
                  <a:gd name="T11" fmla="*/ 33 h 60"/>
                  <a:gd name="T12" fmla="*/ 33 w 60"/>
                  <a:gd name="T13" fmla="*/ 172 h 60"/>
                  <a:gd name="T14" fmla="*/ 172 w 60"/>
                  <a:gd name="T15" fmla="*/ 307 h 60"/>
                  <a:gd name="T16" fmla="*/ 307 w 60"/>
                  <a:gd name="T17" fmla="*/ 172 h 60"/>
                  <a:gd name="T18" fmla="*/ 172 w 60"/>
                  <a:gd name="T19" fmla="*/ 33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60">
                    <a:moveTo>
                      <a:pt x="30" y="60"/>
                    </a:moveTo>
                    <a:cubicBezTo>
                      <a:pt x="13" y="60"/>
                      <a:pt x="0" y="46"/>
                      <a:pt x="0" y="30"/>
                    </a:cubicBezTo>
                    <a:cubicBezTo>
                      <a:pt x="0" y="13"/>
                      <a:pt x="13" y="0"/>
                      <a:pt x="30" y="0"/>
                    </a:cubicBezTo>
                    <a:cubicBezTo>
                      <a:pt x="46" y="0"/>
                      <a:pt x="60" y="13"/>
                      <a:pt x="60" y="30"/>
                    </a:cubicBezTo>
                    <a:cubicBezTo>
                      <a:pt x="60" y="46"/>
                      <a:pt x="46" y="60"/>
                      <a:pt x="30" y="60"/>
                    </a:cubicBezTo>
                    <a:close/>
                    <a:moveTo>
                      <a:pt x="30" y="6"/>
                    </a:moveTo>
                    <a:cubicBezTo>
                      <a:pt x="16" y="6"/>
                      <a:pt x="6" y="17"/>
                      <a:pt x="6" y="30"/>
                    </a:cubicBezTo>
                    <a:cubicBezTo>
                      <a:pt x="6" y="43"/>
                      <a:pt x="16" y="54"/>
                      <a:pt x="30" y="54"/>
                    </a:cubicBezTo>
                    <a:cubicBezTo>
                      <a:pt x="43" y="54"/>
                      <a:pt x="54" y="43"/>
                      <a:pt x="54" y="30"/>
                    </a:cubicBezTo>
                    <a:cubicBezTo>
                      <a:pt x="54" y="17"/>
                      <a:pt x="43" y="6"/>
                      <a:pt x="3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123" name="Freeform 113"/>
              <p:cNvSpPr>
                <a:spLocks noEditPoints="1"/>
              </p:cNvSpPr>
              <p:nvPr/>
            </p:nvSpPr>
            <p:spPr bwMode="auto">
              <a:xfrm>
                <a:off x="-503469" y="1235566"/>
                <a:ext cx="111125" cy="114300"/>
              </a:xfrm>
              <a:custGeom>
                <a:avLst/>
                <a:gdLst>
                  <a:gd name="T0" fmla="*/ 87 w 29"/>
                  <a:gd name="T1" fmla="*/ 173 h 30"/>
                  <a:gd name="T2" fmla="*/ 0 w 29"/>
                  <a:gd name="T3" fmla="*/ 86 h 30"/>
                  <a:gd name="T4" fmla="*/ 87 w 29"/>
                  <a:gd name="T5" fmla="*/ 0 h 30"/>
                  <a:gd name="T6" fmla="*/ 169 w 29"/>
                  <a:gd name="T7" fmla="*/ 86 h 30"/>
                  <a:gd name="T8" fmla="*/ 87 w 29"/>
                  <a:gd name="T9" fmla="*/ 173 h 30"/>
                  <a:gd name="T10" fmla="*/ 87 w 29"/>
                  <a:gd name="T11" fmla="*/ 34 h 30"/>
                  <a:gd name="T12" fmla="*/ 34 w 29"/>
                  <a:gd name="T13" fmla="*/ 86 h 30"/>
                  <a:gd name="T14" fmla="*/ 87 w 29"/>
                  <a:gd name="T15" fmla="*/ 139 h 30"/>
                  <a:gd name="T16" fmla="*/ 135 w 29"/>
                  <a:gd name="T17" fmla="*/ 86 h 30"/>
                  <a:gd name="T18" fmla="*/ 87 w 29"/>
                  <a:gd name="T19" fmla="*/ 34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30">
                    <a:moveTo>
                      <a:pt x="15" y="30"/>
                    </a:moveTo>
                    <a:cubicBezTo>
                      <a:pt x="7" y="30"/>
                      <a:pt x="0" y="23"/>
                      <a:pt x="0" y="15"/>
                    </a:cubicBezTo>
                    <a:cubicBezTo>
                      <a:pt x="0" y="7"/>
                      <a:pt x="7" y="0"/>
                      <a:pt x="15" y="0"/>
                    </a:cubicBezTo>
                    <a:cubicBezTo>
                      <a:pt x="23" y="0"/>
                      <a:pt x="29" y="7"/>
                      <a:pt x="29" y="15"/>
                    </a:cubicBezTo>
                    <a:cubicBezTo>
                      <a:pt x="29" y="23"/>
                      <a:pt x="23" y="30"/>
                      <a:pt x="15" y="30"/>
                    </a:cubicBezTo>
                    <a:close/>
                    <a:moveTo>
                      <a:pt x="15" y="6"/>
                    </a:moveTo>
                    <a:cubicBezTo>
                      <a:pt x="10" y="6"/>
                      <a:pt x="6" y="10"/>
                      <a:pt x="6" y="15"/>
                    </a:cubicBezTo>
                    <a:cubicBezTo>
                      <a:pt x="6" y="20"/>
                      <a:pt x="10" y="24"/>
                      <a:pt x="15" y="24"/>
                    </a:cubicBezTo>
                    <a:cubicBezTo>
                      <a:pt x="19" y="24"/>
                      <a:pt x="23" y="20"/>
                      <a:pt x="23" y="15"/>
                    </a:cubicBezTo>
                    <a:cubicBezTo>
                      <a:pt x="23" y="10"/>
                      <a:pt x="19" y="6"/>
                      <a:pt x="15"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124" name="Rectangle 114"/>
              <p:cNvSpPr>
                <a:spLocks noChangeArrowheads="1"/>
              </p:cNvSpPr>
              <p:nvPr/>
            </p:nvSpPr>
            <p:spPr bwMode="auto">
              <a:xfrm>
                <a:off x="-490769" y="1421303"/>
                <a:ext cx="87313"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125" name="Freeform 118"/>
              <p:cNvSpPr>
                <a:spLocks noEditPoints="1"/>
              </p:cNvSpPr>
              <p:nvPr/>
            </p:nvSpPr>
            <p:spPr bwMode="auto">
              <a:xfrm>
                <a:off x="-557062" y="1541953"/>
                <a:ext cx="207963" cy="65088"/>
              </a:xfrm>
              <a:custGeom>
                <a:avLst/>
                <a:gdLst>
                  <a:gd name="T0" fmla="*/ 272 w 55"/>
                  <a:gd name="T1" fmla="*/ 99 h 17"/>
                  <a:gd name="T2" fmla="*/ 40 w 55"/>
                  <a:gd name="T3" fmla="*/ 99 h 17"/>
                  <a:gd name="T4" fmla="*/ 0 w 55"/>
                  <a:gd name="T5" fmla="*/ 58 h 17"/>
                  <a:gd name="T6" fmla="*/ 0 w 55"/>
                  <a:gd name="T7" fmla="*/ 41 h 17"/>
                  <a:gd name="T8" fmla="*/ 40 w 55"/>
                  <a:gd name="T9" fmla="*/ 0 h 17"/>
                  <a:gd name="T10" fmla="*/ 272 w 55"/>
                  <a:gd name="T11" fmla="*/ 0 h 17"/>
                  <a:gd name="T12" fmla="*/ 312 w 55"/>
                  <a:gd name="T13" fmla="*/ 41 h 17"/>
                  <a:gd name="T14" fmla="*/ 312 w 55"/>
                  <a:gd name="T15" fmla="*/ 58 h 17"/>
                  <a:gd name="T16" fmla="*/ 272 w 55"/>
                  <a:gd name="T17" fmla="*/ 99 h 17"/>
                  <a:gd name="T18" fmla="*/ 40 w 55"/>
                  <a:gd name="T19" fmla="*/ 24 h 17"/>
                  <a:gd name="T20" fmla="*/ 24 w 55"/>
                  <a:gd name="T21" fmla="*/ 41 h 17"/>
                  <a:gd name="T22" fmla="*/ 24 w 55"/>
                  <a:gd name="T23" fmla="*/ 58 h 17"/>
                  <a:gd name="T24" fmla="*/ 40 w 55"/>
                  <a:gd name="T25" fmla="*/ 75 h 17"/>
                  <a:gd name="T26" fmla="*/ 272 w 55"/>
                  <a:gd name="T27" fmla="*/ 75 h 17"/>
                  <a:gd name="T28" fmla="*/ 288 w 55"/>
                  <a:gd name="T29" fmla="*/ 58 h 17"/>
                  <a:gd name="T30" fmla="*/ 288 w 55"/>
                  <a:gd name="T31" fmla="*/ 41 h 17"/>
                  <a:gd name="T32" fmla="*/ 272 w 55"/>
                  <a:gd name="T33" fmla="*/ 24 h 17"/>
                  <a:gd name="T34" fmla="*/ 40 w 55"/>
                  <a:gd name="T35" fmla="*/ 24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5" h="17">
                    <a:moveTo>
                      <a:pt x="48" y="17"/>
                    </a:moveTo>
                    <a:cubicBezTo>
                      <a:pt x="7" y="17"/>
                      <a:pt x="7" y="17"/>
                      <a:pt x="7" y="17"/>
                    </a:cubicBezTo>
                    <a:cubicBezTo>
                      <a:pt x="3" y="17"/>
                      <a:pt x="0" y="14"/>
                      <a:pt x="0" y="10"/>
                    </a:cubicBezTo>
                    <a:cubicBezTo>
                      <a:pt x="0" y="7"/>
                      <a:pt x="0" y="7"/>
                      <a:pt x="0" y="7"/>
                    </a:cubicBezTo>
                    <a:cubicBezTo>
                      <a:pt x="0" y="3"/>
                      <a:pt x="3" y="0"/>
                      <a:pt x="7" y="0"/>
                    </a:cubicBezTo>
                    <a:cubicBezTo>
                      <a:pt x="48" y="0"/>
                      <a:pt x="48" y="0"/>
                      <a:pt x="48" y="0"/>
                    </a:cubicBezTo>
                    <a:cubicBezTo>
                      <a:pt x="52" y="0"/>
                      <a:pt x="55" y="3"/>
                      <a:pt x="55" y="7"/>
                    </a:cubicBezTo>
                    <a:cubicBezTo>
                      <a:pt x="55" y="10"/>
                      <a:pt x="55" y="10"/>
                      <a:pt x="55" y="10"/>
                    </a:cubicBezTo>
                    <a:cubicBezTo>
                      <a:pt x="55" y="14"/>
                      <a:pt x="52" y="17"/>
                      <a:pt x="48" y="17"/>
                    </a:cubicBezTo>
                    <a:close/>
                    <a:moveTo>
                      <a:pt x="7" y="4"/>
                    </a:moveTo>
                    <a:cubicBezTo>
                      <a:pt x="5" y="4"/>
                      <a:pt x="4" y="6"/>
                      <a:pt x="4" y="7"/>
                    </a:cubicBezTo>
                    <a:cubicBezTo>
                      <a:pt x="4" y="10"/>
                      <a:pt x="4" y="10"/>
                      <a:pt x="4" y="10"/>
                    </a:cubicBezTo>
                    <a:cubicBezTo>
                      <a:pt x="4" y="12"/>
                      <a:pt x="5" y="13"/>
                      <a:pt x="7" y="13"/>
                    </a:cubicBezTo>
                    <a:cubicBezTo>
                      <a:pt x="48" y="13"/>
                      <a:pt x="48" y="13"/>
                      <a:pt x="48" y="13"/>
                    </a:cubicBezTo>
                    <a:cubicBezTo>
                      <a:pt x="50" y="13"/>
                      <a:pt x="51" y="12"/>
                      <a:pt x="51" y="10"/>
                    </a:cubicBezTo>
                    <a:cubicBezTo>
                      <a:pt x="51" y="7"/>
                      <a:pt x="51" y="7"/>
                      <a:pt x="51" y="7"/>
                    </a:cubicBezTo>
                    <a:cubicBezTo>
                      <a:pt x="51" y="6"/>
                      <a:pt x="50" y="4"/>
                      <a:pt x="48" y="4"/>
                    </a:cubicBez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grpSp>
      </p:grpSp>
      <p:grpSp>
        <p:nvGrpSpPr>
          <p:cNvPr id="170" name="组合 169"/>
          <p:cNvGrpSpPr/>
          <p:nvPr/>
        </p:nvGrpSpPr>
        <p:grpSpPr>
          <a:xfrm>
            <a:off x="758601" y="3945081"/>
            <a:ext cx="7812229" cy="1814219"/>
            <a:chOff x="462831" y="7646787"/>
            <a:chExt cx="6460337" cy="1500271"/>
          </a:xfrm>
        </p:grpSpPr>
        <p:grpSp>
          <p:nvGrpSpPr>
            <p:cNvPr id="171" name="组合 170"/>
            <p:cNvGrpSpPr/>
            <p:nvPr/>
          </p:nvGrpSpPr>
          <p:grpSpPr>
            <a:xfrm>
              <a:off x="618475" y="8710669"/>
              <a:ext cx="435133" cy="433878"/>
              <a:chOff x="879173" y="6446063"/>
              <a:chExt cx="491781" cy="490362"/>
            </a:xfrm>
          </p:grpSpPr>
          <p:sp>
            <p:nvSpPr>
              <p:cNvPr id="320" name="Oval 82"/>
              <p:cNvSpPr>
                <a:spLocks noChangeArrowheads="1"/>
              </p:cNvSpPr>
              <p:nvPr/>
            </p:nvSpPr>
            <p:spPr bwMode="auto">
              <a:xfrm>
                <a:off x="879173" y="6446063"/>
                <a:ext cx="491781" cy="490362"/>
              </a:xfrm>
              <a:prstGeom prst="ellipse">
                <a:avLst/>
              </a:prstGeom>
              <a:solidFill>
                <a:srgbClr val="84D0A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321" name="Freeform 83"/>
              <p:cNvSpPr>
                <a:spLocks noEditPoints="1"/>
              </p:cNvSpPr>
              <p:nvPr/>
            </p:nvSpPr>
            <p:spPr bwMode="auto">
              <a:xfrm>
                <a:off x="987748" y="6546122"/>
                <a:ext cx="274631" cy="173862"/>
              </a:xfrm>
              <a:custGeom>
                <a:avLst/>
                <a:gdLst>
                  <a:gd name="T0" fmla="*/ 896 w 162"/>
                  <a:gd name="T1" fmla="*/ 0 h 103"/>
                  <a:gd name="T2" fmla="*/ 24 w 162"/>
                  <a:gd name="T3" fmla="*/ 0 h 103"/>
                  <a:gd name="T4" fmla="*/ 0 w 162"/>
                  <a:gd name="T5" fmla="*/ 24 h 103"/>
                  <a:gd name="T6" fmla="*/ 0 w 162"/>
                  <a:gd name="T7" fmla="*/ 559 h 103"/>
                  <a:gd name="T8" fmla="*/ 24 w 162"/>
                  <a:gd name="T9" fmla="*/ 583 h 103"/>
                  <a:gd name="T10" fmla="*/ 896 w 162"/>
                  <a:gd name="T11" fmla="*/ 583 h 103"/>
                  <a:gd name="T12" fmla="*/ 925 w 162"/>
                  <a:gd name="T13" fmla="*/ 559 h 103"/>
                  <a:gd name="T14" fmla="*/ 925 w 162"/>
                  <a:gd name="T15" fmla="*/ 24 h 103"/>
                  <a:gd name="T16" fmla="*/ 896 w 162"/>
                  <a:gd name="T17" fmla="*/ 0 h 103"/>
                  <a:gd name="T18" fmla="*/ 891 w 162"/>
                  <a:gd name="T19" fmla="*/ 33 h 103"/>
                  <a:gd name="T20" fmla="*/ 891 w 162"/>
                  <a:gd name="T21" fmla="*/ 504 h 103"/>
                  <a:gd name="T22" fmla="*/ 29 w 162"/>
                  <a:gd name="T23" fmla="*/ 504 h 103"/>
                  <a:gd name="T24" fmla="*/ 29 w 162"/>
                  <a:gd name="T25" fmla="*/ 33 h 103"/>
                  <a:gd name="T26" fmla="*/ 891 w 162"/>
                  <a:gd name="T27" fmla="*/ 33 h 103"/>
                  <a:gd name="T28" fmla="*/ 29 w 162"/>
                  <a:gd name="T29" fmla="*/ 554 h 103"/>
                  <a:gd name="T30" fmla="*/ 29 w 162"/>
                  <a:gd name="T31" fmla="*/ 521 h 103"/>
                  <a:gd name="T32" fmla="*/ 891 w 162"/>
                  <a:gd name="T33" fmla="*/ 521 h 103"/>
                  <a:gd name="T34" fmla="*/ 891 w 162"/>
                  <a:gd name="T35" fmla="*/ 554 h 103"/>
                  <a:gd name="T36" fmla="*/ 29 w 162"/>
                  <a:gd name="T37" fmla="*/ 554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2" h="103">
                    <a:moveTo>
                      <a:pt x="157" y="0"/>
                    </a:moveTo>
                    <a:cubicBezTo>
                      <a:pt x="4" y="0"/>
                      <a:pt x="4" y="0"/>
                      <a:pt x="4" y="0"/>
                    </a:cubicBezTo>
                    <a:cubicBezTo>
                      <a:pt x="2" y="0"/>
                      <a:pt x="0" y="2"/>
                      <a:pt x="0" y="4"/>
                    </a:cubicBezTo>
                    <a:cubicBezTo>
                      <a:pt x="0" y="99"/>
                      <a:pt x="0" y="99"/>
                      <a:pt x="0" y="99"/>
                    </a:cubicBezTo>
                    <a:cubicBezTo>
                      <a:pt x="0" y="101"/>
                      <a:pt x="2" y="103"/>
                      <a:pt x="4" y="103"/>
                    </a:cubicBezTo>
                    <a:cubicBezTo>
                      <a:pt x="157" y="103"/>
                      <a:pt x="157" y="103"/>
                      <a:pt x="157" y="103"/>
                    </a:cubicBezTo>
                    <a:cubicBezTo>
                      <a:pt x="160" y="103"/>
                      <a:pt x="162" y="101"/>
                      <a:pt x="162" y="99"/>
                    </a:cubicBezTo>
                    <a:cubicBezTo>
                      <a:pt x="162" y="4"/>
                      <a:pt x="162" y="4"/>
                      <a:pt x="162" y="4"/>
                    </a:cubicBezTo>
                    <a:cubicBezTo>
                      <a:pt x="162" y="2"/>
                      <a:pt x="160" y="0"/>
                      <a:pt x="157" y="0"/>
                    </a:cubicBezTo>
                    <a:close/>
                    <a:moveTo>
                      <a:pt x="156" y="6"/>
                    </a:moveTo>
                    <a:cubicBezTo>
                      <a:pt x="156" y="89"/>
                      <a:pt x="156" y="89"/>
                      <a:pt x="156" y="89"/>
                    </a:cubicBezTo>
                    <a:cubicBezTo>
                      <a:pt x="5" y="89"/>
                      <a:pt x="5" y="89"/>
                      <a:pt x="5" y="89"/>
                    </a:cubicBezTo>
                    <a:cubicBezTo>
                      <a:pt x="5" y="6"/>
                      <a:pt x="5" y="6"/>
                      <a:pt x="5" y="6"/>
                    </a:cubicBezTo>
                    <a:lnTo>
                      <a:pt x="156" y="6"/>
                    </a:lnTo>
                    <a:close/>
                    <a:moveTo>
                      <a:pt x="5" y="98"/>
                    </a:moveTo>
                    <a:cubicBezTo>
                      <a:pt x="5" y="92"/>
                      <a:pt x="5" y="92"/>
                      <a:pt x="5" y="92"/>
                    </a:cubicBezTo>
                    <a:cubicBezTo>
                      <a:pt x="156" y="92"/>
                      <a:pt x="156" y="92"/>
                      <a:pt x="156" y="92"/>
                    </a:cubicBezTo>
                    <a:cubicBezTo>
                      <a:pt x="156" y="98"/>
                      <a:pt x="156" y="98"/>
                      <a:pt x="156" y="98"/>
                    </a:cubicBezTo>
                    <a:lnTo>
                      <a:pt x="5"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322" name="Oval 84"/>
              <p:cNvSpPr>
                <a:spLocks noChangeArrowheads="1"/>
              </p:cNvSpPr>
              <p:nvPr/>
            </p:nvSpPr>
            <p:spPr bwMode="auto">
              <a:xfrm>
                <a:off x="1121870" y="6559605"/>
                <a:ext cx="6387" cy="49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323" name="Freeform 85"/>
              <p:cNvSpPr>
                <a:spLocks/>
              </p:cNvSpPr>
              <p:nvPr/>
            </p:nvSpPr>
            <p:spPr bwMode="auto">
              <a:xfrm>
                <a:off x="1006199" y="6705082"/>
                <a:ext cx="27676" cy="3548"/>
              </a:xfrm>
              <a:custGeom>
                <a:avLst/>
                <a:gdLst>
                  <a:gd name="T0" fmla="*/ 90 w 16"/>
                  <a:gd name="T1" fmla="*/ 13 h 2"/>
                  <a:gd name="T2" fmla="*/ 12 w 16"/>
                  <a:gd name="T3" fmla="*/ 13 h 2"/>
                  <a:gd name="T4" fmla="*/ 0 w 16"/>
                  <a:gd name="T5" fmla="*/ 8 h 2"/>
                  <a:gd name="T6" fmla="*/ 0 w 16"/>
                  <a:gd name="T7" fmla="*/ 8 h 2"/>
                  <a:gd name="T8" fmla="*/ 12 w 16"/>
                  <a:gd name="T9" fmla="*/ 0 h 2"/>
                  <a:gd name="T10" fmla="*/ 90 w 16"/>
                  <a:gd name="T11" fmla="*/ 0 h 2"/>
                  <a:gd name="T12" fmla="*/ 95 w 16"/>
                  <a:gd name="T13" fmla="*/ 8 h 2"/>
                  <a:gd name="T14" fmla="*/ 95 w 16"/>
                  <a:gd name="T15" fmla="*/ 8 h 2"/>
                  <a:gd name="T16" fmla="*/ 90 w 16"/>
                  <a:gd name="T17" fmla="*/ 13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
                    <a:moveTo>
                      <a:pt x="15" y="2"/>
                    </a:moveTo>
                    <a:cubicBezTo>
                      <a:pt x="2" y="2"/>
                      <a:pt x="2" y="2"/>
                      <a:pt x="2" y="2"/>
                    </a:cubicBezTo>
                    <a:cubicBezTo>
                      <a:pt x="1" y="2"/>
                      <a:pt x="0" y="1"/>
                      <a:pt x="0" y="1"/>
                    </a:cubicBezTo>
                    <a:cubicBezTo>
                      <a:pt x="0" y="1"/>
                      <a:pt x="0" y="1"/>
                      <a:pt x="0" y="1"/>
                    </a:cubicBezTo>
                    <a:cubicBezTo>
                      <a:pt x="0" y="0"/>
                      <a:pt x="1" y="0"/>
                      <a:pt x="2" y="0"/>
                    </a:cubicBezTo>
                    <a:cubicBezTo>
                      <a:pt x="15" y="0"/>
                      <a:pt x="15" y="0"/>
                      <a:pt x="15" y="0"/>
                    </a:cubicBezTo>
                    <a:cubicBezTo>
                      <a:pt x="16" y="0"/>
                      <a:pt x="16" y="0"/>
                      <a:pt x="16" y="1"/>
                    </a:cubicBezTo>
                    <a:cubicBezTo>
                      <a:pt x="16" y="1"/>
                      <a:pt x="16" y="1"/>
                      <a:pt x="16" y="1"/>
                    </a:cubicBezTo>
                    <a:cubicBezTo>
                      <a:pt x="16" y="1"/>
                      <a:pt x="16" y="2"/>
                      <a:pt x="1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324" name="Freeform 86"/>
              <p:cNvSpPr>
                <a:spLocks/>
              </p:cNvSpPr>
              <p:nvPr/>
            </p:nvSpPr>
            <p:spPr bwMode="auto">
              <a:xfrm>
                <a:off x="1216962" y="6705082"/>
                <a:ext cx="26966" cy="3548"/>
              </a:xfrm>
              <a:custGeom>
                <a:avLst/>
                <a:gdLst>
                  <a:gd name="T0" fmla="*/ 86 w 16"/>
                  <a:gd name="T1" fmla="*/ 13 h 2"/>
                  <a:gd name="T2" fmla="*/ 12 w 16"/>
                  <a:gd name="T3" fmla="*/ 13 h 2"/>
                  <a:gd name="T4" fmla="*/ 0 w 16"/>
                  <a:gd name="T5" fmla="*/ 8 h 2"/>
                  <a:gd name="T6" fmla="*/ 0 w 16"/>
                  <a:gd name="T7" fmla="*/ 8 h 2"/>
                  <a:gd name="T8" fmla="*/ 12 w 16"/>
                  <a:gd name="T9" fmla="*/ 0 h 2"/>
                  <a:gd name="T10" fmla="*/ 86 w 16"/>
                  <a:gd name="T11" fmla="*/ 0 h 2"/>
                  <a:gd name="T12" fmla="*/ 90 w 16"/>
                  <a:gd name="T13" fmla="*/ 8 h 2"/>
                  <a:gd name="T14" fmla="*/ 90 w 16"/>
                  <a:gd name="T15" fmla="*/ 8 h 2"/>
                  <a:gd name="T16" fmla="*/ 86 w 16"/>
                  <a:gd name="T17" fmla="*/ 13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
                    <a:moveTo>
                      <a:pt x="15" y="2"/>
                    </a:moveTo>
                    <a:cubicBezTo>
                      <a:pt x="2" y="2"/>
                      <a:pt x="2" y="2"/>
                      <a:pt x="2" y="2"/>
                    </a:cubicBezTo>
                    <a:cubicBezTo>
                      <a:pt x="1" y="2"/>
                      <a:pt x="0" y="1"/>
                      <a:pt x="0" y="1"/>
                    </a:cubicBezTo>
                    <a:cubicBezTo>
                      <a:pt x="0" y="1"/>
                      <a:pt x="0" y="1"/>
                      <a:pt x="0" y="1"/>
                    </a:cubicBezTo>
                    <a:cubicBezTo>
                      <a:pt x="0" y="0"/>
                      <a:pt x="1" y="0"/>
                      <a:pt x="2" y="0"/>
                    </a:cubicBezTo>
                    <a:cubicBezTo>
                      <a:pt x="15" y="0"/>
                      <a:pt x="15" y="0"/>
                      <a:pt x="15" y="0"/>
                    </a:cubicBezTo>
                    <a:cubicBezTo>
                      <a:pt x="16" y="0"/>
                      <a:pt x="16" y="0"/>
                      <a:pt x="16" y="1"/>
                    </a:cubicBezTo>
                    <a:cubicBezTo>
                      <a:pt x="16" y="1"/>
                      <a:pt x="16" y="1"/>
                      <a:pt x="16" y="1"/>
                    </a:cubicBezTo>
                    <a:cubicBezTo>
                      <a:pt x="16" y="1"/>
                      <a:pt x="16" y="2"/>
                      <a:pt x="1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325" name="Line 87"/>
              <p:cNvSpPr>
                <a:spLocks noChangeShapeType="1"/>
              </p:cNvSpPr>
              <p:nvPr/>
            </p:nvSpPr>
            <p:spPr bwMode="auto">
              <a:xfrm>
                <a:off x="996264" y="6570960"/>
                <a:ext cx="257599" cy="0"/>
              </a:xfrm>
              <a:prstGeom prst="line">
                <a:avLst/>
              </a:prstGeom>
              <a:noFill/>
              <a:ln w="1428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914400">
                  <a:defRPr/>
                </a:pPr>
                <a:endParaRPr lang="zh-CN" altLang="en-US" kern="0">
                  <a:solidFill>
                    <a:prstClr val="black"/>
                  </a:solidFill>
                  <a:latin typeface="微软雅黑"/>
                  <a:ea typeface="微软雅黑"/>
                </a:endParaRPr>
              </a:p>
            </p:txBody>
          </p:sp>
          <p:sp>
            <p:nvSpPr>
              <p:cNvPr id="326" name="Line 88"/>
              <p:cNvSpPr>
                <a:spLocks noChangeShapeType="1"/>
              </p:cNvSpPr>
              <p:nvPr/>
            </p:nvSpPr>
            <p:spPr bwMode="auto">
              <a:xfrm>
                <a:off x="1018263" y="6719984"/>
                <a:ext cx="0" cy="125606"/>
              </a:xfrm>
              <a:prstGeom prst="line">
                <a:avLst/>
              </a:prstGeom>
              <a:noFill/>
              <a:ln w="9525">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914400">
                  <a:defRPr/>
                </a:pPr>
                <a:endParaRPr lang="zh-CN" altLang="en-US" kern="0">
                  <a:solidFill>
                    <a:prstClr val="black"/>
                  </a:solidFill>
                  <a:latin typeface="微软雅黑"/>
                  <a:ea typeface="微软雅黑"/>
                </a:endParaRPr>
              </a:p>
            </p:txBody>
          </p:sp>
          <p:sp>
            <p:nvSpPr>
              <p:cNvPr id="327" name="Line 89"/>
              <p:cNvSpPr>
                <a:spLocks noChangeShapeType="1"/>
              </p:cNvSpPr>
              <p:nvPr/>
            </p:nvSpPr>
            <p:spPr bwMode="auto">
              <a:xfrm>
                <a:off x="1230445" y="6719984"/>
                <a:ext cx="0" cy="125606"/>
              </a:xfrm>
              <a:prstGeom prst="line">
                <a:avLst/>
              </a:prstGeom>
              <a:noFill/>
              <a:ln w="9525">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914400">
                  <a:defRPr/>
                </a:pPr>
                <a:endParaRPr lang="zh-CN" altLang="en-US" kern="0">
                  <a:solidFill>
                    <a:prstClr val="black"/>
                  </a:solidFill>
                  <a:latin typeface="微软雅黑"/>
                  <a:ea typeface="微软雅黑"/>
                </a:endParaRPr>
              </a:p>
            </p:txBody>
          </p:sp>
          <p:sp>
            <p:nvSpPr>
              <p:cNvPr id="328" name="Oval 90"/>
              <p:cNvSpPr>
                <a:spLocks noChangeArrowheads="1"/>
              </p:cNvSpPr>
              <p:nvPr/>
            </p:nvSpPr>
            <p:spPr bwMode="auto">
              <a:xfrm>
                <a:off x="1006199" y="6829978"/>
                <a:ext cx="24128" cy="241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329" name="Oval 91"/>
              <p:cNvSpPr>
                <a:spLocks noChangeArrowheads="1"/>
              </p:cNvSpPr>
              <p:nvPr/>
            </p:nvSpPr>
            <p:spPr bwMode="auto">
              <a:xfrm>
                <a:off x="1218381" y="6829978"/>
                <a:ext cx="23418" cy="241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grpSp>
        <p:cxnSp>
          <p:nvCxnSpPr>
            <p:cNvPr id="172" name="直接连接符 171"/>
            <p:cNvCxnSpPr>
              <a:stCxn id="320" idx="0"/>
            </p:cNvCxnSpPr>
            <p:nvPr/>
          </p:nvCxnSpPr>
          <p:spPr>
            <a:xfrm flipV="1">
              <a:off x="836042" y="8483901"/>
              <a:ext cx="20163" cy="226768"/>
            </a:xfrm>
            <a:prstGeom prst="line">
              <a:avLst/>
            </a:prstGeom>
            <a:noFill/>
            <a:ln w="9525" cap="flat" cmpd="sng" algn="ctr">
              <a:solidFill>
                <a:srgbClr val="06AD71"/>
              </a:solidFill>
              <a:prstDash val="solid"/>
              <a:headEnd type="stealth"/>
              <a:tailEnd type="stealth"/>
            </a:ln>
            <a:effectLst/>
          </p:spPr>
        </p:cxnSp>
        <p:cxnSp>
          <p:nvCxnSpPr>
            <p:cNvPr id="173" name="直接连接符 172"/>
            <p:cNvCxnSpPr>
              <a:stCxn id="314" idx="1"/>
            </p:cNvCxnSpPr>
            <p:nvPr/>
          </p:nvCxnSpPr>
          <p:spPr>
            <a:xfrm flipH="1" flipV="1">
              <a:off x="980837" y="8434316"/>
              <a:ext cx="430642" cy="340260"/>
            </a:xfrm>
            <a:prstGeom prst="line">
              <a:avLst/>
            </a:prstGeom>
            <a:noFill/>
            <a:ln w="9525" cap="flat" cmpd="sng" algn="ctr">
              <a:solidFill>
                <a:srgbClr val="06AD71"/>
              </a:solidFill>
              <a:prstDash val="solid"/>
              <a:headEnd type="stealth"/>
              <a:tailEnd type="stealth"/>
            </a:ln>
            <a:effectLst/>
          </p:spPr>
        </p:cxnSp>
        <p:grpSp>
          <p:nvGrpSpPr>
            <p:cNvPr id="174" name="组合 173"/>
            <p:cNvGrpSpPr>
              <a:grpSpLocks noChangeAspect="1"/>
            </p:cNvGrpSpPr>
            <p:nvPr/>
          </p:nvGrpSpPr>
          <p:grpSpPr>
            <a:xfrm>
              <a:off x="1347479" y="8710669"/>
              <a:ext cx="437020" cy="436389"/>
              <a:chOff x="-993625" y="894253"/>
              <a:chExt cx="1100138" cy="1098550"/>
            </a:xfrm>
          </p:grpSpPr>
          <p:sp>
            <p:nvSpPr>
              <p:cNvPr id="314" name="Oval 109"/>
              <p:cNvSpPr>
                <a:spLocks noChangeArrowheads="1"/>
              </p:cNvSpPr>
              <p:nvPr/>
            </p:nvSpPr>
            <p:spPr bwMode="auto">
              <a:xfrm>
                <a:off x="-993625" y="894253"/>
                <a:ext cx="1100138" cy="1098550"/>
              </a:xfrm>
              <a:prstGeom prst="ellipse">
                <a:avLst/>
              </a:prstGeom>
              <a:solidFill>
                <a:srgbClr val="84D0A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315" name="Freeform 110"/>
              <p:cNvSpPr>
                <a:spLocks/>
              </p:cNvSpPr>
              <p:nvPr/>
            </p:nvSpPr>
            <p:spPr bwMode="auto">
              <a:xfrm>
                <a:off x="-841225" y="1489566"/>
                <a:ext cx="776288" cy="188913"/>
              </a:xfrm>
              <a:custGeom>
                <a:avLst/>
                <a:gdLst>
                  <a:gd name="T0" fmla="*/ 1126 w 205"/>
                  <a:gd name="T1" fmla="*/ 0 h 50"/>
                  <a:gd name="T2" fmla="*/ 45 w 205"/>
                  <a:gd name="T3" fmla="*/ 0 h 50"/>
                  <a:gd name="T4" fmla="*/ 0 w 205"/>
                  <a:gd name="T5" fmla="*/ 40 h 50"/>
                  <a:gd name="T6" fmla="*/ 0 w 205"/>
                  <a:gd name="T7" fmla="*/ 214 h 50"/>
                  <a:gd name="T8" fmla="*/ 45 w 205"/>
                  <a:gd name="T9" fmla="*/ 259 h 50"/>
                  <a:gd name="T10" fmla="*/ 699 w 205"/>
                  <a:gd name="T11" fmla="*/ 259 h 50"/>
                  <a:gd name="T12" fmla="*/ 739 w 205"/>
                  <a:gd name="T13" fmla="*/ 283 h 50"/>
                  <a:gd name="T14" fmla="*/ 785 w 205"/>
                  <a:gd name="T15" fmla="*/ 238 h 50"/>
                  <a:gd name="T16" fmla="*/ 739 w 205"/>
                  <a:gd name="T17" fmla="*/ 193 h 50"/>
                  <a:gd name="T18" fmla="*/ 699 w 205"/>
                  <a:gd name="T19" fmla="*/ 214 h 50"/>
                  <a:gd name="T20" fmla="*/ 45 w 205"/>
                  <a:gd name="T21" fmla="*/ 214 h 50"/>
                  <a:gd name="T22" fmla="*/ 45 w 205"/>
                  <a:gd name="T23" fmla="*/ 40 h 50"/>
                  <a:gd name="T24" fmla="*/ 1126 w 205"/>
                  <a:gd name="T25" fmla="*/ 40 h 50"/>
                  <a:gd name="T26" fmla="*/ 1126 w 205"/>
                  <a:gd name="T27" fmla="*/ 214 h 50"/>
                  <a:gd name="T28" fmla="*/ 911 w 205"/>
                  <a:gd name="T29" fmla="*/ 214 h 50"/>
                  <a:gd name="T30" fmla="*/ 871 w 205"/>
                  <a:gd name="T31" fmla="*/ 193 h 50"/>
                  <a:gd name="T32" fmla="*/ 830 w 205"/>
                  <a:gd name="T33" fmla="*/ 238 h 50"/>
                  <a:gd name="T34" fmla="*/ 871 w 205"/>
                  <a:gd name="T35" fmla="*/ 283 h 50"/>
                  <a:gd name="T36" fmla="*/ 911 w 205"/>
                  <a:gd name="T37" fmla="*/ 259 h 50"/>
                  <a:gd name="T38" fmla="*/ 1126 w 205"/>
                  <a:gd name="T39" fmla="*/ 259 h 50"/>
                  <a:gd name="T40" fmla="*/ 1166 w 205"/>
                  <a:gd name="T41" fmla="*/ 214 h 50"/>
                  <a:gd name="T42" fmla="*/ 1166 w 205"/>
                  <a:gd name="T43" fmla="*/ 40 h 50"/>
                  <a:gd name="T44" fmla="*/ 1126 w 205"/>
                  <a:gd name="T45" fmla="*/ 0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5" h="50">
                    <a:moveTo>
                      <a:pt x="198" y="0"/>
                    </a:moveTo>
                    <a:cubicBezTo>
                      <a:pt x="8" y="0"/>
                      <a:pt x="8" y="0"/>
                      <a:pt x="8" y="0"/>
                    </a:cubicBezTo>
                    <a:cubicBezTo>
                      <a:pt x="4" y="0"/>
                      <a:pt x="0" y="3"/>
                      <a:pt x="0" y="7"/>
                    </a:cubicBezTo>
                    <a:cubicBezTo>
                      <a:pt x="0" y="38"/>
                      <a:pt x="0" y="38"/>
                      <a:pt x="0" y="38"/>
                    </a:cubicBezTo>
                    <a:cubicBezTo>
                      <a:pt x="0" y="42"/>
                      <a:pt x="4" y="46"/>
                      <a:pt x="8" y="46"/>
                    </a:cubicBezTo>
                    <a:cubicBezTo>
                      <a:pt x="123" y="46"/>
                      <a:pt x="123" y="46"/>
                      <a:pt x="123" y="46"/>
                    </a:cubicBezTo>
                    <a:cubicBezTo>
                      <a:pt x="125" y="48"/>
                      <a:pt x="127" y="50"/>
                      <a:pt x="130" y="50"/>
                    </a:cubicBezTo>
                    <a:cubicBezTo>
                      <a:pt x="134" y="50"/>
                      <a:pt x="138" y="46"/>
                      <a:pt x="138" y="42"/>
                    </a:cubicBezTo>
                    <a:cubicBezTo>
                      <a:pt x="138" y="38"/>
                      <a:pt x="134" y="34"/>
                      <a:pt x="130" y="34"/>
                    </a:cubicBezTo>
                    <a:cubicBezTo>
                      <a:pt x="127" y="34"/>
                      <a:pt x="125" y="36"/>
                      <a:pt x="123" y="38"/>
                    </a:cubicBezTo>
                    <a:cubicBezTo>
                      <a:pt x="8" y="38"/>
                      <a:pt x="8" y="38"/>
                      <a:pt x="8" y="38"/>
                    </a:cubicBezTo>
                    <a:cubicBezTo>
                      <a:pt x="8" y="7"/>
                      <a:pt x="8" y="7"/>
                      <a:pt x="8" y="7"/>
                    </a:cubicBezTo>
                    <a:cubicBezTo>
                      <a:pt x="198" y="7"/>
                      <a:pt x="198" y="7"/>
                      <a:pt x="198" y="7"/>
                    </a:cubicBezTo>
                    <a:cubicBezTo>
                      <a:pt x="198" y="38"/>
                      <a:pt x="198" y="38"/>
                      <a:pt x="198" y="38"/>
                    </a:cubicBezTo>
                    <a:cubicBezTo>
                      <a:pt x="160" y="38"/>
                      <a:pt x="160" y="38"/>
                      <a:pt x="160" y="38"/>
                    </a:cubicBezTo>
                    <a:cubicBezTo>
                      <a:pt x="159" y="36"/>
                      <a:pt x="156" y="34"/>
                      <a:pt x="153" y="34"/>
                    </a:cubicBezTo>
                    <a:cubicBezTo>
                      <a:pt x="149" y="34"/>
                      <a:pt x="146" y="38"/>
                      <a:pt x="146" y="42"/>
                    </a:cubicBezTo>
                    <a:cubicBezTo>
                      <a:pt x="146" y="46"/>
                      <a:pt x="149" y="50"/>
                      <a:pt x="153" y="50"/>
                    </a:cubicBezTo>
                    <a:cubicBezTo>
                      <a:pt x="156" y="50"/>
                      <a:pt x="159" y="48"/>
                      <a:pt x="160" y="46"/>
                    </a:cubicBezTo>
                    <a:cubicBezTo>
                      <a:pt x="198" y="46"/>
                      <a:pt x="198" y="46"/>
                      <a:pt x="198" y="46"/>
                    </a:cubicBezTo>
                    <a:cubicBezTo>
                      <a:pt x="202" y="46"/>
                      <a:pt x="205" y="42"/>
                      <a:pt x="205" y="38"/>
                    </a:cubicBezTo>
                    <a:cubicBezTo>
                      <a:pt x="205" y="7"/>
                      <a:pt x="205" y="7"/>
                      <a:pt x="205" y="7"/>
                    </a:cubicBezTo>
                    <a:cubicBezTo>
                      <a:pt x="205" y="3"/>
                      <a:pt x="202" y="0"/>
                      <a:pt x="19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316" name="Freeform 112"/>
              <p:cNvSpPr>
                <a:spLocks noEditPoints="1"/>
              </p:cNvSpPr>
              <p:nvPr/>
            </p:nvSpPr>
            <p:spPr bwMode="auto">
              <a:xfrm>
                <a:off x="-559032" y="1178416"/>
                <a:ext cx="227013" cy="227013"/>
              </a:xfrm>
              <a:custGeom>
                <a:avLst/>
                <a:gdLst>
                  <a:gd name="T0" fmla="*/ 172 w 60"/>
                  <a:gd name="T1" fmla="*/ 341 h 60"/>
                  <a:gd name="T2" fmla="*/ 0 w 60"/>
                  <a:gd name="T3" fmla="*/ 172 h 60"/>
                  <a:gd name="T4" fmla="*/ 172 w 60"/>
                  <a:gd name="T5" fmla="*/ 0 h 60"/>
                  <a:gd name="T6" fmla="*/ 341 w 60"/>
                  <a:gd name="T7" fmla="*/ 172 h 60"/>
                  <a:gd name="T8" fmla="*/ 172 w 60"/>
                  <a:gd name="T9" fmla="*/ 341 h 60"/>
                  <a:gd name="T10" fmla="*/ 172 w 60"/>
                  <a:gd name="T11" fmla="*/ 33 h 60"/>
                  <a:gd name="T12" fmla="*/ 33 w 60"/>
                  <a:gd name="T13" fmla="*/ 172 h 60"/>
                  <a:gd name="T14" fmla="*/ 172 w 60"/>
                  <a:gd name="T15" fmla="*/ 307 h 60"/>
                  <a:gd name="T16" fmla="*/ 307 w 60"/>
                  <a:gd name="T17" fmla="*/ 172 h 60"/>
                  <a:gd name="T18" fmla="*/ 172 w 60"/>
                  <a:gd name="T19" fmla="*/ 33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60">
                    <a:moveTo>
                      <a:pt x="30" y="60"/>
                    </a:moveTo>
                    <a:cubicBezTo>
                      <a:pt x="13" y="60"/>
                      <a:pt x="0" y="46"/>
                      <a:pt x="0" y="30"/>
                    </a:cubicBezTo>
                    <a:cubicBezTo>
                      <a:pt x="0" y="13"/>
                      <a:pt x="13" y="0"/>
                      <a:pt x="30" y="0"/>
                    </a:cubicBezTo>
                    <a:cubicBezTo>
                      <a:pt x="46" y="0"/>
                      <a:pt x="60" y="13"/>
                      <a:pt x="60" y="30"/>
                    </a:cubicBezTo>
                    <a:cubicBezTo>
                      <a:pt x="60" y="46"/>
                      <a:pt x="46" y="60"/>
                      <a:pt x="30" y="60"/>
                    </a:cubicBezTo>
                    <a:close/>
                    <a:moveTo>
                      <a:pt x="30" y="6"/>
                    </a:moveTo>
                    <a:cubicBezTo>
                      <a:pt x="16" y="6"/>
                      <a:pt x="6" y="17"/>
                      <a:pt x="6" y="30"/>
                    </a:cubicBezTo>
                    <a:cubicBezTo>
                      <a:pt x="6" y="43"/>
                      <a:pt x="16" y="54"/>
                      <a:pt x="30" y="54"/>
                    </a:cubicBezTo>
                    <a:cubicBezTo>
                      <a:pt x="43" y="54"/>
                      <a:pt x="54" y="43"/>
                      <a:pt x="54" y="30"/>
                    </a:cubicBezTo>
                    <a:cubicBezTo>
                      <a:pt x="54" y="17"/>
                      <a:pt x="43" y="6"/>
                      <a:pt x="3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317" name="Freeform 113"/>
              <p:cNvSpPr>
                <a:spLocks noEditPoints="1"/>
              </p:cNvSpPr>
              <p:nvPr/>
            </p:nvSpPr>
            <p:spPr bwMode="auto">
              <a:xfrm>
                <a:off x="-503469" y="1235566"/>
                <a:ext cx="111125" cy="114300"/>
              </a:xfrm>
              <a:custGeom>
                <a:avLst/>
                <a:gdLst>
                  <a:gd name="T0" fmla="*/ 87 w 29"/>
                  <a:gd name="T1" fmla="*/ 173 h 30"/>
                  <a:gd name="T2" fmla="*/ 0 w 29"/>
                  <a:gd name="T3" fmla="*/ 86 h 30"/>
                  <a:gd name="T4" fmla="*/ 87 w 29"/>
                  <a:gd name="T5" fmla="*/ 0 h 30"/>
                  <a:gd name="T6" fmla="*/ 169 w 29"/>
                  <a:gd name="T7" fmla="*/ 86 h 30"/>
                  <a:gd name="T8" fmla="*/ 87 w 29"/>
                  <a:gd name="T9" fmla="*/ 173 h 30"/>
                  <a:gd name="T10" fmla="*/ 87 w 29"/>
                  <a:gd name="T11" fmla="*/ 34 h 30"/>
                  <a:gd name="T12" fmla="*/ 34 w 29"/>
                  <a:gd name="T13" fmla="*/ 86 h 30"/>
                  <a:gd name="T14" fmla="*/ 87 w 29"/>
                  <a:gd name="T15" fmla="*/ 139 h 30"/>
                  <a:gd name="T16" fmla="*/ 135 w 29"/>
                  <a:gd name="T17" fmla="*/ 86 h 30"/>
                  <a:gd name="T18" fmla="*/ 87 w 29"/>
                  <a:gd name="T19" fmla="*/ 34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30">
                    <a:moveTo>
                      <a:pt x="15" y="30"/>
                    </a:moveTo>
                    <a:cubicBezTo>
                      <a:pt x="7" y="30"/>
                      <a:pt x="0" y="23"/>
                      <a:pt x="0" y="15"/>
                    </a:cubicBezTo>
                    <a:cubicBezTo>
                      <a:pt x="0" y="7"/>
                      <a:pt x="7" y="0"/>
                      <a:pt x="15" y="0"/>
                    </a:cubicBezTo>
                    <a:cubicBezTo>
                      <a:pt x="23" y="0"/>
                      <a:pt x="29" y="7"/>
                      <a:pt x="29" y="15"/>
                    </a:cubicBezTo>
                    <a:cubicBezTo>
                      <a:pt x="29" y="23"/>
                      <a:pt x="23" y="30"/>
                      <a:pt x="15" y="30"/>
                    </a:cubicBezTo>
                    <a:close/>
                    <a:moveTo>
                      <a:pt x="15" y="6"/>
                    </a:moveTo>
                    <a:cubicBezTo>
                      <a:pt x="10" y="6"/>
                      <a:pt x="6" y="10"/>
                      <a:pt x="6" y="15"/>
                    </a:cubicBezTo>
                    <a:cubicBezTo>
                      <a:pt x="6" y="20"/>
                      <a:pt x="10" y="24"/>
                      <a:pt x="15" y="24"/>
                    </a:cubicBezTo>
                    <a:cubicBezTo>
                      <a:pt x="19" y="24"/>
                      <a:pt x="23" y="20"/>
                      <a:pt x="23" y="15"/>
                    </a:cubicBezTo>
                    <a:cubicBezTo>
                      <a:pt x="23" y="10"/>
                      <a:pt x="19" y="6"/>
                      <a:pt x="15"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318" name="Rectangle 114"/>
              <p:cNvSpPr>
                <a:spLocks noChangeArrowheads="1"/>
              </p:cNvSpPr>
              <p:nvPr/>
            </p:nvSpPr>
            <p:spPr bwMode="auto">
              <a:xfrm>
                <a:off x="-490769" y="1421303"/>
                <a:ext cx="87313"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319" name="Freeform 118"/>
              <p:cNvSpPr>
                <a:spLocks noEditPoints="1"/>
              </p:cNvSpPr>
              <p:nvPr/>
            </p:nvSpPr>
            <p:spPr bwMode="auto">
              <a:xfrm>
                <a:off x="-557062" y="1541953"/>
                <a:ext cx="207963" cy="65088"/>
              </a:xfrm>
              <a:custGeom>
                <a:avLst/>
                <a:gdLst>
                  <a:gd name="T0" fmla="*/ 272 w 55"/>
                  <a:gd name="T1" fmla="*/ 99 h 17"/>
                  <a:gd name="T2" fmla="*/ 40 w 55"/>
                  <a:gd name="T3" fmla="*/ 99 h 17"/>
                  <a:gd name="T4" fmla="*/ 0 w 55"/>
                  <a:gd name="T5" fmla="*/ 58 h 17"/>
                  <a:gd name="T6" fmla="*/ 0 w 55"/>
                  <a:gd name="T7" fmla="*/ 41 h 17"/>
                  <a:gd name="T8" fmla="*/ 40 w 55"/>
                  <a:gd name="T9" fmla="*/ 0 h 17"/>
                  <a:gd name="T10" fmla="*/ 272 w 55"/>
                  <a:gd name="T11" fmla="*/ 0 h 17"/>
                  <a:gd name="T12" fmla="*/ 312 w 55"/>
                  <a:gd name="T13" fmla="*/ 41 h 17"/>
                  <a:gd name="T14" fmla="*/ 312 w 55"/>
                  <a:gd name="T15" fmla="*/ 58 h 17"/>
                  <a:gd name="T16" fmla="*/ 272 w 55"/>
                  <a:gd name="T17" fmla="*/ 99 h 17"/>
                  <a:gd name="T18" fmla="*/ 40 w 55"/>
                  <a:gd name="T19" fmla="*/ 24 h 17"/>
                  <a:gd name="T20" fmla="*/ 24 w 55"/>
                  <a:gd name="T21" fmla="*/ 41 h 17"/>
                  <a:gd name="T22" fmla="*/ 24 w 55"/>
                  <a:gd name="T23" fmla="*/ 58 h 17"/>
                  <a:gd name="T24" fmla="*/ 40 w 55"/>
                  <a:gd name="T25" fmla="*/ 75 h 17"/>
                  <a:gd name="T26" fmla="*/ 272 w 55"/>
                  <a:gd name="T27" fmla="*/ 75 h 17"/>
                  <a:gd name="T28" fmla="*/ 288 w 55"/>
                  <a:gd name="T29" fmla="*/ 58 h 17"/>
                  <a:gd name="T30" fmla="*/ 288 w 55"/>
                  <a:gd name="T31" fmla="*/ 41 h 17"/>
                  <a:gd name="T32" fmla="*/ 272 w 55"/>
                  <a:gd name="T33" fmla="*/ 24 h 17"/>
                  <a:gd name="T34" fmla="*/ 40 w 55"/>
                  <a:gd name="T35" fmla="*/ 24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5" h="17">
                    <a:moveTo>
                      <a:pt x="48" y="17"/>
                    </a:moveTo>
                    <a:cubicBezTo>
                      <a:pt x="7" y="17"/>
                      <a:pt x="7" y="17"/>
                      <a:pt x="7" y="17"/>
                    </a:cubicBezTo>
                    <a:cubicBezTo>
                      <a:pt x="3" y="17"/>
                      <a:pt x="0" y="14"/>
                      <a:pt x="0" y="10"/>
                    </a:cubicBezTo>
                    <a:cubicBezTo>
                      <a:pt x="0" y="7"/>
                      <a:pt x="0" y="7"/>
                      <a:pt x="0" y="7"/>
                    </a:cubicBezTo>
                    <a:cubicBezTo>
                      <a:pt x="0" y="3"/>
                      <a:pt x="3" y="0"/>
                      <a:pt x="7" y="0"/>
                    </a:cubicBezTo>
                    <a:cubicBezTo>
                      <a:pt x="48" y="0"/>
                      <a:pt x="48" y="0"/>
                      <a:pt x="48" y="0"/>
                    </a:cubicBezTo>
                    <a:cubicBezTo>
                      <a:pt x="52" y="0"/>
                      <a:pt x="55" y="3"/>
                      <a:pt x="55" y="7"/>
                    </a:cubicBezTo>
                    <a:cubicBezTo>
                      <a:pt x="55" y="10"/>
                      <a:pt x="55" y="10"/>
                      <a:pt x="55" y="10"/>
                    </a:cubicBezTo>
                    <a:cubicBezTo>
                      <a:pt x="55" y="14"/>
                      <a:pt x="52" y="17"/>
                      <a:pt x="48" y="17"/>
                    </a:cubicBezTo>
                    <a:close/>
                    <a:moveTo>
                      <a:pt x="7" y="4"/>
                    </a:moveTo>
                    <a:cubicBezTo>
                      <a:pt x="5" y="4"/>
                      <a:pt x="4" y="6"/>
                      <a:pt x="4" y="7"/>
                    </a:cubicBezTo>
                    <a:cubicBezTo>
                      <a:pt x="4" y="10"/>
                      <a:pt x="4" y="10"/>
                      <a:pt x="4" y="10"/>
                    </a:cubicBezTo>
                    <a:cubicBezTo>
                      <a:pt x="4" y="12"/>
                      <a:pt x="5" y="13"/>
                      <a:pt x="7" y="13"/>
                    </a:cubicBezTo>
                    <a:cubicBezTo>
                      <a:pt x="48" y="13"/>
                      <a:pt x="48" y="13"/>
                      <a:pt x="48" y="13"/>
                    </a:cubicBezTo>
                    <a:cubicBezTo>
                      <a:pt x="50" y="13"/>
                      <a:pt x="51" y="12"/>
                      <a:pt x="51" y="10"/>
                    </a:cubicBezTo>
                    <a:cubicBezTo>
                      <a:pt x="51" y="7"/>
                      <a:pt x="51" y="7"/>
                      <a:pt x="51" y="7"/>
                    </a:cubicBezTo>
                    <a:cubicBezTo>
                      <a:pt x="51" y="6"/>
                      <a:pt x="50" y="4"/>
                      <a:pt x="48" y="4"/>
                    </a:cubicBez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grpSp>
        <p:grpSp>
          <p:nvGrpSpPr>
            <p:cNvPr id="175" name="组合 174"/>
            <p:cNvGrpSpPr/>
            <p:nvPr/>
          </p:nvGrpSpPr>
          <p:grpSpPr>
            <a:xfrm>
              <a:off x="462831" y="7646787"/>
              <a:ext cx="1523355" cy="863801"/>
              <a:chOff x="4801928" y="3105961"/>
              <a:chExt cx="2305365" cy="1187567"/>
            </a:xfrm>
          </p:grpSpPr>
          <p:sp>
            <p:nvSpPr>
              <p:cNvPr id="312" name="Freeform 8"/>
              <p:cNvSpPr>
                <a:spLocks noChangeAspect="1"/>
              </p:cNvSpPr>
              <p:nvPr/>
            </p:nvSpPr>
            <p:spPr>
              <a:xfrm>
                <a:off x="4801928" y="3105961"/>
                <a:ext cx="2305365" cy="1187567"/>
              </a:xfrm>
              <a:custGeom>
                <a:avLst/>
                <a:gdLst/>
                <a:ahLst/>
                <a:cxnLst>
                  <a:cxn ang="0">
                    <a:pos x="wd2" y="hd2"/>
                  </a:cxn>
                  <a:cxn ang="5400000">
                    <a:pos x="wd2" y="hd2"/>
                  </a:cxn>
                  <a:cxn ang="10800000">
                    <a:pos x="wd2" y="hd2"/>
                  </a:cxn>
                  <a:cxn ang="16200000">
                    <a:pos x="wd2" y="hd2"/>
                  </a:cxn>
                </a:cxnLst>
                <a:rect l="0" t="0" r="r" b="b"/>
                <a:pathLst>
                  <a:path w="21600" h="21600" extrusionOk="0">
                    <a:moveTo>
                      <a:pt x="19347" y="12897"/>
                    </a:moveTo>
                    <a:lnTo>
                      <a:pt x="19319" y="12559"/>
                    </a:lnTo>
                    <a:lnTo>
                      <a:pt x="19276" y="12220"/>
                    </a:lnTo>
                    <a:lnTo>
                      <a:pt x="19227" y="11894"/>
                    </a:lnTo>
                    <a:lnTo>
                      <a:pt x="19115" y="11269"/>
                    </a:lnTo>
                    <a:lnTo>
                      <a:pt x="19045" y="10956"/>
                    </a:lnTo>
                    <a:lnTo>
                      <a:pt x="18968" y="10657"/>
                    </a:lnTo>
                    <a:lnTo>
                      <a:pt x="18883" y="10370"/>
                    </a:lnTo>
                    <a:lnTo>
                      <a:pt x="18792" y="10083"/>
                    </a:lnTo>
                    <a:lnTo>
                      <a:pt x="18694" y="9810"/>
                    </a:lnTo>
                    <a:lnTo>
                      <a:pt x="18483" y="9289"/>
                    </a:lnTo>
                    <a:lnTo>
                      <a:pt x="18371" y="9041"/>
                    </a:lnTo>
                    <a:lnTo>
                      <a:pt x="18245" y="8794"/>
                    </a:lnTo>
                    <a:lnTo>
                      <a:pt x="17992" y="8351"/>
                    </a:lnTo>
                    <a:lnTo>
                      <a:pt x="17851" y="8142"/>
                    </a:lnTo>
                    <a:lnTo>
                      <a:pt x="17571" y="7752"/>
                    </a:lnTo>
                    <a:lnTo>
                      <a:pt x="17262" y="7413"/>
                    </a:lnTo>
                    <a:lnTo>
                      <a:pt x="17107" y="7269"/>
                    </a:lnTo>
                    <a:lnTo>
                      <a:pt x="16939" y="7126"/>
                    </a:lnTo>
                    <a:lnTo>
                      <a:pt x="16777" y="6996"/>
                    </a:lnTo>
                    <a:lnTo>
                      <a:pt x="16609" y="6892"/>
                    </a:lnTo>
                    <a:lnTo>
                      <a:pt x="16433" y="6787"/>
                    </a:lnTo>
                    <a:lnTo>
                      <a:pt x="16258" y="6709"/>
                    </a:lnTo>
                    <a:lnTo>
                      <a:pt x="15893" y="6579"/>
                    </a:lnTo>
                    <a:lnTo>
                      <a:pt x="15710" y="6540"/>
                    </a:lnTo>
                    <a:lnTo>
                      <a:pt x="15331" y="6514"/>
                    </a:lnTo>
                    <a:lnTo>
                      <a:pt x="15100" y="6527"/>
                    </a:lnTo>
                    <a:lnTo>
                      <a:pt x="14868" y="6566"/>
                    </a:lnTo>
                    <a:lnTo>
                      <a:pt x="14784" y="6201"/>
                    </a:lnTo>
                    <a:lnTo>
                      <a:pt x="14685" y="5849"/>
                    </a:lnTo>
                    <a:lnTo>
                      <a:pt x="14587" y="5511"/>
                    </a:lnTo>
                    <a:lnTo>
                      <a:pt x="14482" y="5172"/>
                    </a:lnTo>
                    <a:lnTo>
                      <a:pt x="14370" y="4846"/>
                    </a:lnTo>
                    <a:lnTo>
                      <a:pt x="14250" y="4521"/>
                    </a:lnTo>
                    <a:lnTo>
                      <a:pt x="14124" y="4208"/>
                    </a:lnTo>
                    <a:lnTo>
                      <a:pt x="13998" y="3908"/>
                    </a:lnTo>
                    <a:lnTo>
                      <a:pt x="13857" y="3609"/>
                    </a:lnTo>
                    <a:lnTo>
                      <a:pt x="13717" y="3335"/>
                    </a:lnTo>
                    <a:lnTo>
                      <a:pt x="13569" y="3062"/>
                    </a:lnTo>
                    <a:lnTo>
                      <a:pt x="13415" y="2788"/>
                    </a:lnTo>
                    <a:lnTo>
                      <a:pt x="13260" y="2540"/>
                    </a:lnTo>
                    <a:lnTo>
                      <a:pt x="13099" y="2293"/>
                    </a:lnTo>
                    <a:lnTo>
                      <a:pt x="12931" y="2058"/>
                    </a:lnTo>
                    <a:lnTo>
                      <a:pt x="12762" y="1837"/>
                    </a:lnTo>
                    <a:lnTo>
                      <a:pt x="12587" y="1615"/>
                    </a:lnTo>
                    <a:lnTo>
                      <a:pt x="12404" y="1420"/>
                    </a:lnTo>
                    <a:lnTo>
                      <a:pt x="12222" y="1238"/>
                    </a:lnTo>
                    <a:lnTo>
                      <a:pt x="12032" y="1055"/>
                    </a:lnTo>
                    <a:lnTo>
                      <a:pt x="11639" y="743"/>
                    </a:lnTo>
                    <a:lnTo>
                      <a:pt x="11442" y="599"/>
                    </a:lnTo>
                    <a:lnTo>
                      <a:pt x="11035" y="365"/>
                    </a:lnTo>
                    <a:lnTo>
                      <a:pt x="10825" y="274"/>
                    </a:lnTo>
                    <a:lnTo>
                      <a:pt x="10614" y="195"/>
                    </a:lnTo>
                    <a:lnTo>
                      <a:pt x="10396" y="117"/>
                    </a:lnTo>
                    <a:lnTo>
                      <a:pt x="10179" y="65"/>
                    </a:lnTo>
                    <a:lnTo>
                      <a:pt x="9961" y="26"/>
                    </a:lnTo>
                    <a:lnTo>
                      <a:pt x="9736" y="0"/>
                    </a:lnTo>
                    <a:lnTo>
                      <a:pt x="9512" y="0"/>
                    </a:lnTo>
                    <a:lnTo>
                      <a:pt x="9231" y="13"/>
                    </a:lnTo>
                    <a:lnTo>
                      <a:pt x="8950" y="52"/>
                    </a:lnTo>
                    <a:lnTo>
                      <a:pt x="8677" y="104"/>
                    </a:lnTo>
                    <a:lnTo>
                      <a:pt x="8403" y="195"/>
                    </a:lnTo>
                    <a:lnTo>
                      <a:pt x="8136" y="300"/>
                    </a:lnTo>
                    <a:lnTo>
                      <a:pt x="7869" y="430"/>
                    </a:lnTo>
                    <a:lnTo>
                      <a:pt x="7609" y="586"/>
                    </a:lnTo>
                    <a:lnTo>
                      <a:pt x="7357" y="756"/>
                    </a:lnTo>
                    <a:lnTo>
                      <a:pt x="7111" y="951"/>
                    </a:lnTo>
                    <a:lnTo>
                      <a:pt x="6872" y="1172"/>
                    </a:lnTo>
                    <a:lnTo>
                      <a:pt x="6641" y="1407"/>
                    </a:lnTo>
                    <a:lnTo>
                      <a:pt x="6409" y="1668"/>
                    </a:lnTo>
                    <a:lnTo>
                      <a:pt x="6191" y="1928"/>
                    </a:lnTo>
                    <a:lnTo>
                      <a:pt x="5974" y="2228"/>
                    </a:lnTo>
                    <a:lnTo>
                      <a:pt x="5770" y="2527"/>
                    </a:lnTo>
                    <a:lnTo>
                      <a:pt x="5567" y="2853"/>
                    </a:lnTo>
                    <a:lnTo>
                      <a:pt x="5377" y="3192"/>
                    </a:lnTo>
                    <a:lnTo>
                      <a:pt x="5195" y="3557"/>
                    </a:lnTo>
                    <a:lnTo>
                      <a:pt x="5026" y="3921"/>
                    </a:lnTo>
                    <a:lnTo>
                      <a:pt x="4865" y="4312"/>
                    </a:lnTo>
                    <a:lnTo>
                      <a:pt x="4703" y="4716"/>
                    </a:lnTo>
                    <a:lnTo>
                      <a:pt x="4563" y="5120"/>
                    </a:lnTo>
                    <a:lnTo>
                      <a:pt x="4430" y="5550"/>
                    </a:lnTo>
                    <a:lnTo>
                      <a:pt x="4303" y="5993"/>
                    </a:lnTo>
                    <a:lnTo>
                      <a:pt x="4191" y="6436"/>
                    </a:lnTo>
                    <a:lnTo>
                      <a:pt x="4086" y="6892"/>
                    </a:lnTo>
                    <a:lnTo>
                      <a:pt x="3994" y="7374"/>
                    </a:lnTo>
                    <a:lnTo>
                      <a:pt x="3917" y="7843"/>
                    </a:lnTo>
                    <a:lnTo>
                      <a:pt x="3847" y="8338"/>
                    </a:lnTo>
                    <a:lnTo>
                      <a:pt x="3791" y="8833"/>
                    </a:lnTo>
                    <a:lnTo>
                      <a:pt x="3749" y="9341"/>
                    </a:lnTo>
                    <a:lnTo>
                      <a:pt x="3713" y="9862"/>
                    </a:lnTo>
                    <a:lnTo>
                      <a:pt x="3587" y="9823"/>
                    </a:lnTo>
                    <a:lnTo>
                      <a:pt x="3320" y="9771"/>
                    </a:lnTo>
                    <a:lnTo>
                      <a:pt x="3187" y="9771"/>
                    </a:lnTo>
                    <a:lnTo>
                      <a:pt x="3019" y="9784"/>
                    </a:lnTo>
                    <a:lnTo>
                      <a:pt x="2857" y="9797"/>
                    </a:lnTo>
                    <a:lnTo>
                      <a:pt x="2703" y="9836"/>
                    </a:lnTo>
                    <a:lnTo>
                      <a:pt x="2541" y="9888"/>
                    </a:lnTo>
                    <a:lnTo>
                      <a:pt x="2387" y="9953"/>
                    </a:lnTo>
                    <a:lnTo>
                      <a:pt x="2239" y="10031"/>
                    </a:lnTo>
                    <a:lnTo>
                      <a:pt x="1944" y="10240"/>
                    </a:lnTo>
                    <a:lnTo>
                      <a:pt x="1804" y="10357"/>
                    </a:lnTo>
                    <a:lnTo>
                      <a:pt x="1664" y="10487"/>
                    </a:lnTo>
                    <a:lnTo>
                      <a:pt x="1530" y="10631"/>
                    </a:lnTo>
                    <a:lnTo>
                      <a:pt x="1278" y="10943"/>
                    </a:lnTo>
                    <a:lnTo>
                      <a:pt x="1039" y="11308"/>
                    </a:lnTo>
                    <a:lnTo>
                      <a:pt x="934" y="11503"/>
                    </a:lnTo>
                    <a:lnTo>
                      <a:pt x="723" y="11920"/>
                    </a:lnTo>
                    <a:lnTo>
                      <a:pt x="632" y="12142"/>
                    </a:lnTo>
                    <a:lnTo>
                      <a:pt x="541" y="12376"/>
                    </a:lnTo>
                    <a:lnTo>
                      <a:pt x="456" y="12624"/>
                    </a:lnTo>
                    <a:lnTo>
                      <a:pt x="316" y="13119"/>
                    </a:lnTo>
                    <a:lnTo>
                      <a:pt x="246" y="13379"/>
                    </a:lnTo>
                    <a:lnTo>
                      <a:pt x="190" y="13653"/>
                    </a:lnTo>
                    <a:lnTo>
                      <a:pt x="140" y="13927"/>
                    </a:lnTo>
                    <a:lnTo>
                      <a:pt x="98" y="14213"/>
                    </a:lnTo>
                    <a:lnTo>
                      <a:pt x="63" y="14487"/>
                    </a:lnTo>
                    <a:lnTo>
                      <a:pt x="35" y="14786"/>
                    </a:lnTo>
                    <a:lnTo>
                      <a:pt x="14" y="15086"/>
                    </a:lnTo>
                    <a:lnTo>
                      <a:pt x="0" y="15386"/>
                    </a:lnTo>
                    <a:lnTo>
                      <a:pt x="0" y="15985"/>
                    </a:lnTo>
                    <a:lnTo>
                      <a:pt x="14" y="16285"/>
                    </a:lnTo>
                    <a:lnTo>
                      <a:pt x="35" y="16584"/>
                    </a:lnTo>
                    <a:lnTo>
                      <a:pt x="63" y="16871"/>
                    </a:lnTo>
                    <a:lnTo>
                      <a:pt x="98" y="17158"/>
                    </a:lnTo>
                    <a:lnTo>
                      <a:pt x="140" y="17444"/>
                    </a:lnTo>
                    <a:lnTo>
                      <a:pt x="190" y="17718"/>
                    </a:lnTo>
                    <a:lnTo>
                      <a:pt x="246" y="17991"/>
                    </a:lnTo>
                    <a:lnTo>
                      <a:pt x="316" y="18252"/>
                    </a:lnTo>
                    <a:lnTo>
                      <a:pt x="456" y="18747"/>
                    </a:lnTo>
                    <a:lnTo>
                      <a:pt x="541" y="18994"/>
                    </a:lnTo>
                    <a:lnTo>
                      <a:pt x="632" y="19229"/>
                    </a:lnTo>
                    <a:lnTo>
                      <a:pt x="723" y="19450"/>
                    </a:lnTo>
                    <a:lnTo>
                      <a:pt x="934" y="19867"/>
                    </a:lnTo>
                    <a:lnTo>
                      <a:pt x="1039" y="20063"/>
                    </a:lnTo>
                    <a:lnTo>
                      <a:pt x="1278" y="20428"/>
                    </a:lnTo>
                    <a:lnTo>
                      <a:pt x="1530" y="20740"/>
                    </a:lnTo>
                    <a:lnTo>
                      <a:pt x="1664" y="20883"/>
                    </a:lnTo>
                    <a:lnTo>
                      <a:pt x="1804" y="21014"/>
                    </a:lnTo>
                    <a:lnTo>
                      <a:pt x="1944" y="21131"/>
                    </a:lnTo>
                    <a:lnTo>
                      <a:pt x="2239" y="21339"/>
                    </a:lnTo>
                    <a:lnTo>
                      <a:pt x="2387" y="21418"/>
                    </a:lnTo>
                    <a:lnTo>
                      <a:pt x="2541" y="21483"/>
                    </a:lnTo>
                    <a:lnTo>
                      <a:pt x="2703" y="21535"/>
                    </a:lnTo>
                    <a:lnTo>
                      <a:pt x="2857" y="21574"/>
                    </a:lnTo>
                    <a:lnTo>
                      <a:pt x="3019" y="21587"/>
                    </a:lnTo>
                    <a:lnTo>
                      <a:pt x="3187" y="21600"/>
                    </a:lnTo>
                    <a:lnTo>
                      <a:pt x="19375" y="21600"/>
                    </a:lnTo>
                    <a:lnTo>
                      <a:pt x="19613" y="21548"/>
                    </a:lnTo>
                    <a:lnTo>
                      <a:pt x="19726" y="21509"/>
                    </a:lnTo>
                    <a:lnTo>
                      <a:pt x="19950" y="21405"/>
                    </a:lnTo>
                    <a:lnTo>
                      <a:pt x="20063" y="21339"/>
                    </a:lnTo>
                    <a:lnTo>
                      <a:pt x="20168" y="21261"/>
                    </a:lnTo>
                    <a:lnTo>
                      <a:pt x="20273" y="21170"/>
                    </a:lnTo>
                    <a:lnTo>
                      <a:pt x="20372" y="21079"/>
                    </a:lnTo>
                    <a:lnTo>
                      <a:pt x="20470" y="20975"/>
                    </a:lnTo>
                    <a:lnTo>
                      <a:pt x="20568" y="20857"/>
                    </a:lnTo>
                    <a:lnTo>
                      <a:pt x="20659" y="20740"/>
                    </a:lnTo>
                    <a:lnTo>
                      <a:pt x="20744" y="20610"/>
                    </a:lnTo>
                    <a:lnTo>
                      <a:pt x="20912" y="20323"/>
                    </a:lnTo>
                    <a:lnTo>
                      <a:pt x="21066" y="20011"/>
                    </a:lnTo>
                    <a:lnTo>
                      <a:pt x="21137" y="19854"/>
                    </a:lnTo>
                    <a:lnTo>
                      <a:pt x="21200" y="19685"/>
                    </a:lnTo>
                    <a:lnTo>
                      <a:pt x="21263" y="19503"/>
                    </a:lnTo>
                    <a:lnTo>
                      <a:pt x="21319" y="19320"/>
                    </a:lnTo>
                    <a:lnTo>
                      <a:pt x="21368" y="19138"/>
                    </a:lnTo>
                    <a:lnTo>
                      <a:pt x="21417" y="18942"/>
                    </a:lnTo>
                    <a:lnTo>
                      <a:pt x="21460" y="18747"/>
                    </a:lnTo>
                    <a:lnTo>
                      <a:pt x="21530" y="18330"/>
                    </a:lnTo>
                    <a:lnTo>
                      <a:pt x="21551" y="18122"/>
                    </a:lnTo>
                    <a:lnTo>
                      <a:pt x="21572" y="17900"/>
                    </a:lnTo>
                    <a:lnTo>
                      <a:pt x="21586" y="17692"/>
                    </a:lnTo>
                    <a:lnTo>
                      <a:pt x="21600" y="17470"/>
                    </a:lnTo>
                    <a:lnTo>
                      <a:pt x="21600" y="17027"/>
                    </a:lnTo>
                    <a:lnTo>
                      <a:pt x="21586" y="16806"/>
                    </a:lnTo>
                    <a:lnTo>
                      <a:pt x="21558" y="16389"/>
                    </a:lnTo>
                    <a:lnTo>
                      <a:pt x="21502" y="15972"/>
                    </a:lnTo>
                    <a:lnTo>
                      <a:pt x="21467" y="15777"/>
                    </a:lnTo>
                    <a:lnTo>
                      <a:pt x="21425" y="15581"/>
                    </a:lnTo>
                    <a:lnTo>
                      <a:pt x="21382" y="15399"/>
                    </a:lnTo>
                    <a:lnTo>
                      <a:pt x="21333" y="15216"/>
                    </a:lnTo>
                    <a:lnTo>
                      <a:pt x="21277" y="15034"/>
                    </a:lnTo>
                    <a:lnTo>
                      <a:pt x="21221" y="14865"/>
                    </a:lnTo>
                    <a:lnTo>
                      <a:pt x="21158" y="14695"/>
                    </a:lnTo>
                    <a:lnTo>
                      <a:pt x="21088" y="14526"/>
                    </a:lnTo>
                    <a:lnTo>
                      <a:pt x="21017" y="14370"/>
                    </a:lnTo>
                    <a:lnTo>
                      <a:pt x="20947" y="14226"/>
                    </a:lnTo>
                    <a:lnTo>
                      <a:pt x="20870" y="14083"/>
                    </a:lnTo>
                    <a:lnTo>
                      <a:pt x="20786" y="13940"/>
                    </a:lnTo>
                    <a:lnTo>
                      <a:pt x="20701" y="13809"/>
                    </a:lnTo>
                    <a:lnTo>
                      <a:pt x="20519" y="13575"/>
                    </a:lnTo>
                    <a:lnTo>
                      <a:pt x="20428" y="13471"/>
                    </a:lnTo>
                    <a:lnTo>
                      <a:pt x="20231" y="13288"/>
                    </a:lnTo>
                    <a:lnTo>
                      <a:pt x="20126" y="13197"/>
                    </a:lnTo>
                    <a:lnTo>
                      <a:pt x="19915" y="13067"/>
                    </a:lnTo>
                    <a:lnTo>
                      <a:pt x="19803" y="13015"/>
                    </a:lnTo>
                    <a:lnTo>
                      <a:pt x="19698" y="12963"/>
                    </a:lnTo>
                    <a:lnTo>
                      <a:pt x="19578" y="12937"/>
                    </a:lnTo>
                    <a:lnTo>
                      <a:pt x="19466" y="12910"/>
                    </a:lnTo>
                    <a:lnTo>
                      <a:pt x="19347" y="12897"/>
                    </a:lnTo>
                    <a:close/>
                  </a:path>
                </a:pathLst>
              </a:custGeom>
              <a:gradFill flip="none" rotWithShape="1">
                <a:gsLst>
                  <a:gs pos="0">
                    <a:srgbClr val="1F9FFF">
                      <a:alpha val="45000"/>
                    </a:srgbClr>
                  </a:gs>
                  <a:gs pos="100000">
                    <a:srgbClr val="1F9FFF">
                      <a:alpha val="5122"/>
                    </a:srgbClr>
                  </a:gs>
                </a:gsLst>
                <a:path path="shape">
                  <a:fillToRect l="49592" t="-3201" r="50407" b="103201"/>
                </a:path>
              </a:gradFill>
              <a:ln w="3175" cap="flat">
                <a:solidFill>
                  <a:srgbClr val="00B0F0"/>
                </a:solidFill>
                <a:prstDash val="solid"/>
                <a:round/>
              </a:ln>
              <a:effectLst/>
            </p:spPr>
            <p:txBody>
              <a:bodyPr wrap="square" lIns="11468" tIns="11468" rIns="11468" bIns="11468" numCol="1" anchor="ctr">
                <a:noAutofit/>
              </a:bodyPr>
              <a:lstStyle/>
              <a:p>
                <a:pPr defTabSz="159866">
                  <a:defRPr sz="4800">
                    <a:solidFill>
                      <a:srgbClr val="FFFFFF"/>
                    </a:solidFill>
                  </a:defRPr>
                </a:pPr>
                <a:endParaRPr sz="4800" kern="0">
                  <a:solidFill>
                    <a:srgbClr val="FFFFFF"/>
                  </a:solidFill>
                  <a:latin typeface="微软雅黑"/>
                  <a:ea typeface="微软雅黑"/>
                </a:endParaRPr>
              </a:p>
            </p:txBody>
          </p:sp>
          <p:pic>
            <p:nvPicPr>
              <p:cNvPr id="313" name="Picture 10" descr="C:\Users\Administrator\Desktop\云2-02.png"/>
              <p:cNvPicPr>
                <a:picLocks noChangeAspect="1" noChangeArrowheads="1"/>
              </p:cNvPicPr>
              <p:nvPr/>
            </p:nvPicPr>
            <p:blipFill>
              <a:blip r:embed="rId3" cstate="screen">
                <a:lum bright="-8000"/>
                <a:extLst>
                  <a:ext uri="{28A0092B-C50C-407E-A947-70E740481C1C}">
                    <a14:useLocalDpi xmlns:a14="http://schemas.microsoft.com/office/drawing/2010/main"/>
                  </a:ext>
                </a:extLst>
              </a:blip>
              <a:srcRect/>
              <a:stretch>
                <a:fillRect/>
              </a:stretch>
            </p:blipFill>
            <p:spPr bwMode="auto">
              <a:xfrm>
                <a:off x="5087559" y="3154901"/>
                <a:ext cx="1887386" cy="1134795"/>
              </a:xfrm>
              <a:prstGeom prst="rect">
                <a:avLst/>
              </a:prstGeom>
              <a:noFill/>
              <a:ln w="9525">
                <a:noFill/>
                <a:miter lim="800000"/>
                <a:headEnd/>
                <a:tailEnd/>
              </a:ln>
            </p:spPr>
          </p:pic>
        </p:grpSp>
        <p:sp>
          <p:nvSpPr>
            <p:cNvPr id="176" name="矩形 175"/>
            <p:cNvSpPr/>
            <p:nvPr/>
          </p:nvSpPr>
          <p:spPr>
            <a:xfrm>
              <a:off x="882650" y="7743404"/>
              <a:ext cx="375411" cy="209976"/>
            </a:xfrm>
            <a:prstGeom prst="rect">
              <a:avLst/>
            </a:prstGeom>
          </p:spPr>
          <p:txBody>
            <a:bodyPr wrap="none">
              <a:spAutoFit/>
            </a:bodyPr>
            <a:lstStyle/>
            <a:p>
              <a:pPr defTabSz="914400">
                <a:defRPr/>
              </a:pPr>
              <a:r>
                <a:rPr lang="zh-CN" altLang="en-US" sz="1050" kern="0" dirty="0">
                  <a:solidFill>
                    <a:prstClr val="black"/>
                  </a:solidFill>
                  <a:latin typeface="微软雅黑"/>
                  <a:ea typeface="微软雅黑"/>
                  <a:cs typeface="Arial" panose="020B0604020202020204" pitchFamily="34" charset="0"/>
                </a:rPr>
                <a:t>深圳</a:t>
              </a:r>
            </a:p>
          </p:txBody>
        </p:sp>
        <p:grpSp>
          <p:nvGrpSpPr>
            <p:cNvPr id="177" name="组合 176"/>
            <p:cNvGrpSpPr/>
            <p:nvPr/>
          </p:nvGrpSpPr>
          <p:grpSpPr>
            <a:xfrm>
              <a:off x="2264136" y="8710669"/>
              <a:ext cx="435133" cy="433878"/>
              <a:chOff x="879173" y="6446063"/>
              <a:chExt cx="491781" cy="490362"/>
            </a:xfrm>
          </p:grpSpPr>
          <p:sp>
            <p:nvSpPr>
              <p:cNvPr id="302" name="Oval 82"/>
              <p:cNvSpPr>
                <a:spLocks noChangeArrowheads="1"/>
              </p:cNvSpPr>
              <p:nvPr/>
            </p:nvSpPr>
            <p:spPr bwMode="auto">
              <a:xfrm>
                <a:off x="879173" y="6446063"/>
                <a:ext cx="491781" cy="490362"/>
              </a:xfrm>
              <a:prstGeom prst="ellipse">
                <a:avLst/>
              </a:prstGeom>
              <a:solidFill>
                <a:srgbClr val="84D0A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303" name="Freeform 83"/>
              <p:cNvSpPr>
                <a:spLocks noEditPoints="1"/>
              </p:cNvSpPr>
              <p:nvPr/>
            </p:nvSpPr>
            <p:spPr bwMode="auto">
              <a:xfrm>
                <a:off x="987748" y="6546122"/>
                <a:ext cx="274631" cy="173862"/>
              </a:xfrm>
              <a:custGeom>
                <a:avLst/>
                <a:gdLst>
                  <a:gd name="T0" fmla="*/ 896 w 162"/>
                  <a:gd name="T1" fmla="*/ 0 h 103"/>
                  <a:gd name="T2" fmla="*/ 24 w 162"/>
                  <a:gd name="T3" fmla="*/ 0 h 103"/>
                  <a:gd name="T4" fmla="*/ 0 w 162"/>
                  <a:gd name="T5" fmla="*/ 24 h 103"/>
                  <a:gd name="T6" fmla="*/ 0 w 162"/>
                  <a:gd name="T7" fmla="*/ 559 h 103"/>
                  <a:gd name="T8" fmla="*/ 24 w 162"/>
                  <a:gd name="T9" fmla="*/ 583 h 103"/>
                  <a:gd name="T10" fmla="*/ 896 w 162"/>
                  <a:gd name="T11" fmla="*/ 583 h 103"/>
                  <a:gd name="T12" fmla="*/ 925 w 162"/>
                  <a:gd name="T13" fmla="*/ 559 h 103"/>
                  <a:gd name="T14" fmla="*/ 925 w 162"/>
                  <a:gd name="T15" fmla="*/ 24 h 103"/>
                  <a:gd name="T16" fmla="*/ 896 w 162"/>
                  <a:gd name="T17" fmla="*/ 0 h 103"/>
                  <a:gd name="T18" fmla="*/ 891 w 162"/>
                  <a:gd name="T19" fmla="*/ 33 h 103"/>
                  <a:gd name="T20" fmla="*/ 891 w 162"/>
                  <a:gd name="T21" fmla="*/ 504 h 103"/>
                  <a:gd name="T22" fmla="*/ 29 w 162"/>
                  <a:gd name="T23" fmla="*/ 504 h 103"/>
                  <a:gd name="T24" fmla="*/ 29 w 162"/>
                  <a:gd name="T25" fmla="*/ 33 h 103"/>
                  <a:gd name="T26" fmla="*/ 891 w 162"/>
                  <a:gd name="T27" fmla="*/ 33 h 103"/>
                  <a:gd name="T28" fmla="*/ 29 w 162"/>
                  <a:gd name="T29" fmla="*/ 554 h 103"/>
                  <a:gd name="T30" fmla="*/ 29 w 162"/>
                  <a:gd name="T31" fmla="*/ 521 h 103"/>
                  <a:gd name="T32" fmla="*/ 891 w 162"/>
                  <a:gd name="T33" fmla="*/ 521 h 103"/>
                  <a:gd name="T34" fmla="*/ 891 w 162"/>
                  <a:gd name="T35" fmla="*/ 554 h 103"/>
                  <a:gd name="T36" fmla="*/ 29 w 162"/>
                  <a:gd name="T37" fmla="*/ 554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2" h="103">
                    <a:moveTo>
                      <a:pt x="157" y="0"/>
                    </a:moveTo>
                    <a:cubicBezTo>
                      <a:pt x="4" y="0"/>
                      <a:pt x="4" y="0"/>
                      <a:pt x="4" y="0"/>
                    </a:cubicBezTo>
                    <a:cubicBezTo>
                      <a:pt x="2" y="0"/>
                      <a:pt x="0" y="2"/>
                      <a:pt x="0" y="4"/>
                    </a:cubicBezTo>
                    <a:cubicBezTo>
                      <a:pt x="0" y="99"/>
                      <a:pt x="0" y="99"/>
                      <a:pt x="0" y="99"/>
                    </a:cubicBezTo>
                    <a:cubicBezTo>
                      <a:pt x="0" y="101"/>
                      <a:pt x="2" y="103"/>
                      <a:pt x="4" y="103"/>
                    </a:cubicBezTo>
                    <a:cubicBezTo>
                      <a:pt x="157" y="103"/>
                      <a:pt x="157" y="103"/>
                      <a:pt x="157" y="103"/>
                    </a:cubicBezTo>
                    <a:cubicBezTo>
                      <a:pt x="160" y="103"/>
                      <a:pt x="162" y="101"/>
                      <a:pt x="162" y="99"/>
                    </a:cubicBezTo>
                    <a:cubicBezTo>
                      <a:pt x="162" y="4"/>
                      <a:pt x="162" y="4"/>
                      <a:pt x="162" y="4"/>
                    </a:cubicBezTo>
                    <a:cubicBezTo>
                      <a:pt x="162" y="2"/>
                      <a:pt x="160" y="0"/>
                      <a:pt x="157" y="0"/>
                    </a:cubicBezTo>
                    <a:close/>
                    <a:moveTo>
                      <a:pt x="156" y="6"/>
                    </a:moveTo>
                    <a:cubicBezTo>
                      <a:pt x="156" y="89"/>
                      <a:pt x="156" y="89"/>
                      <a:pt x="156" y="89"/>
                    </a:cubicBezTo>
                    <a:cubicBezTo>
                      <a:pt x="5" y="89"/>
                      <a:pt x="5" y="89"/>
                      <a:pt x="5" y="89"/>
                    </a:cubicBezTo>
                    <a:cubicBezTo>
                      <a:pt x="5" y="6"/>
                      <a:pt x="5" y="6"/>
                      <a:pt x="5" y="6"/>
                    </a:cubicBezTo>
                    <a:lnTo>
                      <a:pt x="156" y="6"/>
                    </a:lnTo>
                    <a:close/>
                    <a:moveTo>
                      <a:pt x="5" y="98"/>
                    </a:moveTo>
                    <a:cubicBezTo>
                      <a:pt x="5" y="92"/>
                      <a:pt x="5" y="92"/>
                      <a:pt x="5" y="92"/>
                    </a:cubicBezTo>
                    <a:cubicBezTo>
                      <a:pt x="156" y="92"/>
                      <a:pt x="156" y="92"/>
                      <a:pt x="156" y="92"/>
                    </a:cubicBezTo>
                    <a:cubicBezTo>
                      <a:pt x="156" y="98"/>
                      <a:pt x="156" y="98"/>
                      <a:pt x="156" y="98"/>
                    </a:cubicBezTo>
                    <a:lnTo>
                      <a:pt x="5"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304" name="Oval 84"/>
              <p:cNvSpPr>
                <a:spLocks noChangeArrowheads="1"/>
              </p:cNvSpPr>
              <p:nvPr/>
            </p:nvSpPr>
            <p:spPr bwMode="auto">
              <a:xfrm>
                <a:off x="1121870" y="6559605"/>
                <a:ext cx="6387" cy="49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305" name="Freeform 85"/>
              <p:cNvSpPr>
                <a:spLocks/>
              </p:cNvSpPr>
              <p:nvPr/>
            </p:nvSpPr>
            <p:spPr bwMode="auto">
              <a:xfrm>
                <a:off x="1006199" y="6705082"/>
                <a:ext cx="27676" cy="3548"/>
              </a:xfrm>
              <a:custGeom>
                <a:avLst/>
                <a:gdLst>
                  <a:gd name="T0" fmla="*/ 90 w 16"/>
                  <a:gd name="T1" fmla="*/ 13 h 2"/>
                  <a:gd name="T2" fmla="*/ 12 w 16"/>
                  <a:gd name="T3" fmla="*/ 13 h 2"/>
                  <a:gd name="T4" fmla="*/ 0 w 16"/>
                  <a:gd name="T5" fmla="*/ 8 h 2"/>
                  <a:gd name="T6" fmla="*/ 0 w 16"/>
                  <a:gd name="T7" fmla="*/ 8 h 2"/>
                  <a:gd name="T8" fmla="*/ 12 w 16"/>
                  <a:gd name="T9" fmla="*/ 0 h 2"/>
                  <a:gd name="T10" fmla="*/ 90 w 16"/>
                  <a:gd name="T11" fmla="*/ 0 h 2"/>
                  <a:gd name="T12" fmla="*/ 95 w 16"/>
                  <a:gd name="T13" fmla="*/ 8 h 2"/>
                  <a:gd name="T14" fmla="*/ 95 w 16"/>
                  <a:gd name="T15" fmla="*/ 8 h 2"/>
                  <a:gd name="T16" fmla="*/ 90 w 16"/>
                  <a:gd name="T17" fmla="*/ 13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
                    <a:moveTo>
                      <a:pt x="15" y="2"/>
                    </a:moveTo>
                    <a:cubicBezTo>
                      <a:pt x="2" y="2"/>
                      <a:pt x="2" y="2"/>
                      <a:pt x="2" y="2"/>
                    </a:cubicBezTo>
                    <a:cubicBezTo>
                      <a:pt x="1" y="2"/>
                      <a:pt x="0" y="1"/>
                      <a:pt x="0" y="1"/>
                    </a:cubicBezTo>
                    <a:cubicBezTo>
                      <a:pt x="0" y="1"/>
                      <a:pt x="0" y="1"/>
                      <a:pt x="0" y="1"/>
                    </a:cubicBezTo>
                    <a:cubicBezTo>
                      <a:pt x="0" y="0"/>
                      <a:pt x="1" y="0"/>
                      <a:pt x="2" y="0"/>
                    </a:cubicBezTo>
                    <a:cubicBezTo>
                      <a:pt x="15" y="0"/>
                      <a:pt x="15" y="0"/>
                      <a:pt x="15" y="0"/>
                    </a:cubicBezTo>
                    <a:cubicBezTo>
                      <a:pt x="16" y="0"/>
                      <a:pt x="16" y="0"/>
                      <a:pt x="16" y="1"/>
                    </a:cubicBezTo>
                    <a:cubicBezTo>
                      <a:pt x="16" y="1"/>
                      <a:pt x="16" y="1"/>
                      <a:pt x="16" y="1"/>
                    </a:cubicBezTo>
                    <a:cubicBezTo>
                      <a:pt x="16" y="1"/>
                      <a:pt x="16" y="2"/>
                      <a:pt x="1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306" name="Freeform 86"/>
              <p:cNvSpPr>
                <a:spLocks/>
              </p:cNvSpPr>
              <p:nvPr/>
            </p:nvSpPr>
            <p:spPr bwMode="auto">
              <a:xfrm>
                <a:off x="1216962" y="6705082"/>
                <a:ext cx="26966" cy="3548"/>
              </a:xfrm>
              <a:custGeom>
                <a:avLst/>
                <a:gdLst>
                  <a:gd name="T0" fmla="*/ 86 w 16"/>
                  <a:gd name="T1" fmla="*/ 13 h 2"/>
                  <a:gd name="T2" fmla="*/ 12 w 16"/>
                  <a:gd name="T3" fmla="*/ 13 h 2"/>
                  <a:gd name="T4" fmla="*/ 0 w 16"/>
                  <a:gd name="T5" fmla="*/ 8 h 2"/>
                  <a:gd name="T6" fmla="*/ 0 w 16"/>
                  <a:gd name="T7" fmla="*/ 8 h 2"/>
                  <a:gd name="T8" fmla="*/ 12 w 16"/>
                  <a:gd name="T9" fmla="*/ 0 h 2"/>
                  <a:gd name="T10" fmla="*/ 86 w 16"/>
                  <a:gd name="T11" fmla="*/ 0 h 2"/>
                  <a:gd name="T12" fmla="*/ 90 w 16"/>
                  <a:gd name="T13" fmla="*/ 8 h 2"/>
                  <a:gd name="T14" fmla="*/ 90 w 16"/>
                  <a:gd name="T15" fmla="*/ 8 h 2"/>
                  <a:gd name="T16" fmla="*/ 86 w 16"/>
                  <a:gd name="T17" fmla="*/ 13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
                    <a:moveTo>
                      <a:pt x="15" y="2"/>
                    </a:moveTo>
                    <a:cubicBezTo>
                      <a:pt x="2" y="2"/>
                      <a:pt x="2" y="2"/>
                      <a:pt x="2" y="2"/>
                    </a:cubicBezTo>
                    <a:cubicBezTo>
                      <a:pt x="1" y="2"/>
                      <a:pt x="0" y="1"/>
                      <a:pt x="0" y="1"/>
                    </a:cubicBezTo>
                    <a:cubicBezTo>
                      <a:pt x="0" y="1"/>
                      <a:pt x="0" y="1"/>
                      <a:pt x="0" y="1"/>
                    </a:cubicBezTo>
                    <a:cubicBezTo>
                      <a:pt x="0" y="0"/>
                      <a:pt x="1" y="0"/>
                      <a:pt x="2" y="0"/>
                    </a:cubicBezTo>
                    <a:cubicBezTo>
                      <a:pt x="15" y="0"/>
                      <a:pt x="15" y="0"/>
                      <a:pt x="15" y="0"/>
                    </a:cubicBezTo>
                    <a:cubicBezTo>
                      <a:pt x="16" y="0"/>
                      <a:pt x="16" y="0"/>
                      <a:pt x="16" y="1"/>
                    </a:cubicBezTo>
                    <a:cubicBezTo>
                      <a:pt x="16" y="1"/>
                      <a:pt x="16" y="1"/>
                      <a:pt x="16" y="1"/>
                    </a:cubicBezTo>
                    <a:cubicBezTo>
                      <a:pt x="16" y="1"/>
                      <a:pt x="16" y="2"/>
                      <a:pt x="1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307" name="Line 87"/>
              <p:cNvSpPr>
                <a:spLocks noChangeShapeType="1"/>
              </p:cNvSpPr>
              <p:nvPr/>
            </p:nvSpPr>
            <p:spPr bwMode="auto">
              <a:xfrm>
                <a:off x="996264" y="6570960"/>
                <a:ext cx="257599" cy="0"/>
              </a:xfrm>
              <a:prstGeom prst="line">
                <a:avLst/>
              </a:prstGeom>
              <a:noFill/>
              <a:ln w="1428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914400">
                  <a:defRPr/>
                </a:pPr>
                <a:endParaRPr lang="zh-CN" altLang="en-US" kern="0">
                  <a:solidFill>
                    <a:prstClr val="black"/>
                  </a:solidFill>
                  <a:latin typeface="微软雅黑"/>
                  <a:ea typeface="微软雅黑"/>
                </a:endParaRPr>
              </a:p>
            </p:txBody>
          </p:sp>
          <p:sp>
            <p:nvSpPr>
              <p:cNvPr id="308" name="Line 88"/>
              <p:cNvSpPr>
                <a:spLocks noChangeShapeType="1"/>
              </p:cNvSpPr>
              <p:nvPr/>
            </p:nvSpPr>
            <p:spPr bwMode="auto">
              <a:xfrm>
                <a:off x="1018263" y="6719984"/>
                <a:ext cx="0" cy="125606"/>
              </a:xfrm>
              <a:prstGeom prst="line">
                <a:avLst/>
              </a:prstGeom>
              <a:noFill/>
              <a:ln w="9525">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914400">
                  <a:defRPr/>
                </a:pPr>
                <a:endParaRPr lang="zh-CN" altLang="en-US" kern="0">
                  <a:solidFill>
                    <a:prstClr val="black"/>
                  </a:solidFill>
                  <a:latin typeface="微软雅黑"/>
                  <a:ea typeface="微软雅黑"/>
                </a:endParaRPr>
              </a:p>
            </p:txBody>
          </p:sp>
          <p:sp>
            <p:nvSpPr>
              <p:cNvPr id="309" name="Line 89"/>
              <p:cNvSpPr>
                <a:spLocks noChangeShapeType="1"/>
              </p:cNvSpPr>
              <p:nvPr/>
            </p:nvSpPr>
            <p:spPr bwMode="auto">
              <a:xfrm>
                <a:off x="1230445" y="6719984"/>
                <a:ext cx="0" cy="125606"/>
              </a:xfrm>
              <a:prstGeom prst="line">
                <a:avLst/>
              </a:prstGeom>
              <a:noFill/>
              <a:ln w="9525">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914400">
                  <a:defRPr/>
                </a:pPr>
                <a:endParaRPr lang="zh-CN" altLang="en-US" kern="0">
                  <a:solidFill>
                    <a:prstClr val="black"/>
                  </a:solidFill>
                  <a:latin typeface="微软雅黑"/>
                  <a:ea typeface="微软雅黑"/>
                </a:endParaRPr>
              </a:p>
            </p:txBody>
          </p:sp>
          <p:sp>
            <p:nvSpPr>
              <p:cNvPr id="310" name="Oval 90"/>
              <p:cNvSpPr>
                <a:spLocks noChangeArrowheads="1"/>
              </p:cNvSpPr>
              <p:nvPr/>
            </p:nvSpPr>
            <p:spPr bwMode="auto">
              <a:xfrm>
                <a:off x="1006199" y="6829978"/>
                <a:ext cx="24128" cy="241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311" name="Oval 91"/>
              <p:cNvSpPr>
                <a:spLocks noChangeArrowheads="1"/>
              </p:cNvSpPr>
              <p:nvPr/>
            </p:nvSpPr>
            <p:spPr bwMode="auto">
              <a:xfrm>
                <a:off x="1218381" y="6829978"/>
                <a:ext cx="23418" cy="241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grpSp>
        <p:cxnSp>
          <p:nvCxnSpPr>
            <p:cNvPr id="178" name="直接连接符 177"/>
            <p:cNvCxnSpPr>
              <a:stCxn id="302" idx="0"/>
            </p:cNvCxnSpPr>
            <p:nvPr/>
          </p:nvCxnSpPr>
          <p:spPr>
            <a:xfrm flipV="1">
              <a:off x="2481703" y="8483901"/>
              <a:ext cx="20163" cy="226768"/>
            </a:xfrm>
            <a:prstGeom prst="line">
              <a:avLst/>
            </a:prstGeom>
            <a:noFill/>
            <a:ln w="9525" cap="flat" cmpd="sng" algn="ctr">
              <a:solidFill>
                <a:sysClr val="window" lastClr="FFFFFF">
                  <a:lumMod val="65000"/>
                </a:sysClr>
              </a:solidFill>
              <a:prstDash val="solid"/>
              <a:headEnd type="stealth"/>
              <a:tailEnd type="stealth"/>
            </a:ln>
            <a:effectLst/>
          </p:spPr>
        </p:cxnSp>
        <p:cxnSp>
          <p:nvCxnSpPr>
            <p:cNvPr id="179" name="直接连接符 178"/>
            <p:cNvCxnSpPr>
              <a:stCxn id="296" idx="1"/>
            </p:cNvCxnSpPr>
            <p:nvPr/>
          </p:nvCxnSpPr>
          <p:spPr>
            <a:xfrm flipH="1" flipV="1">
              <a:off x="2626498" y="8434316"/>
              <a:ext cx="430642" cy="340261"/>
            </a:xfrm>
            <a:prstGeom prst="line">
              <a:avLst/>
            </a:prstGeom>
            <a:noFill/>
            <a:ln w="9525" cap="flat" cmpd="sng" algn="ctr">
              <a:solidFill>
                <a:sysClr val="window" lastClr="FFFFFF">
                  <a:lumMod val="65000"/>
                </a:sysClr>
              </a:solidFill>
              <a:prstDash val="solid"/>
              <a:headEnd type="stealth"/>
              <a:tailEnd type="stealth"/>
            </a:ln>
            <a:effectLst/>
          </p:spPr>
        </p:cxnSp>
        <p:grpSp>
          <p:nvGrpSpPr>
            <p:cNvPr id="180" name="组合 179"/>
            <p:cNvGrpSpPr>
              <a:grpSpLocks noChangeAspect="1"/>
            </p:cNvGrpSpPr>
            <p:nvPr/>
          </p:nvGrpSpPr>
          <p:grpSpPr>
            <a:xfrm>
              <a:off x="2993140" y="8710669"/>
              <a:ext cx="437020" cy="436389"/>
              <a:chOff x="-993625" y="894253"/>
              <a:chExt cx="1100138" cy="1098550"/>
            </a:xfrm>
          </p:grpSpPr>
          <p:sp>
            <p:nvSpPr>
              <p:cNvPr id="296" name="Oval 109"/>
              <p:cNvSpPr>
                <a:spLocks noChangeArrowheads="1"/>
              </p:cNvSpPr>
              <p:nvPr/>
            </p:nvSpPr>
            <p:spPr bwMode="auto">
              <a:xfrm>
                <a:off x="-993625" y="894253"/>
                <a:ext cx="1100138" cy="1098550"/>
              </a:xfrm>
              <a:prstGeom prst="ellipse">
                <a:avLst/>
              </a:prstGeom>
              <a:solidFill>
                <a:srgbClr val="84D0A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297" name="Freeform 110"/>
              <p:cNvSpPr>
                <a:spLocks/>
              </p:cNvSpPr>
              <p:nvPr/>
            </p:nvSpPr>
            <p:spPr bwMode="auto">
              <a:xfrm>
                <a:off x="-841225" y="1489566"/>
                <a:ext cx="776288" cy="188913"/>
              </a:xfrm>
              <a:custGeom>
                <a:avLst/>
                <a:gdLst>
                  <a:gd name="T0" fmla="*/ 1126 w 205"/>
                  <a:gd name="T1" fmla="*/ 0 h 50"/>
                  <a:gd name="T2" fmla="*/ 45 w 205"/>
                  <a:gd name="T3" fmla="*/ 0 h 50"/>
                  <a:gd name="T4" fmla="*/ 0 w 205"/>
                  <a:gd name="T5" fmla="*/ 40 h 50"/>
                  <a:gd name="T6" fmla="*/ 0 w 205"/>
                  <a:gd name="T7" fmla="*/ 214 h 50"/>
                  <a:gd name="T8" fmla="*/ 45 w 205"/>
                  <a:gd name="T9" fmla="*/ 259 h 50"/>
                  <a:gd name="T10" fmla="*/ 699 w 205"/>
                  <a:gd name="T11" fmla="*/ 259 h 50"/>
                  <a:gd name="T12" fmla="*/ 739 w 205"/>
                  <a:gd name="T13" fmla="*/ 283 h 50"/>
                  <a:gd name="T14" fmla="*/ 785 w 205"/>
                  <a:gd name="T15" fmla="*/ 238 h 50"/>
                  <a:gd name="T16" fmla="*/ 739 w 205"/>
                  <a:gd name="T17" fmla="*/ 193 h 50"/>
                  <a:gd name="T18" fmla="*/ 699 w 205"/>
                  <a:gd name="T19" fmla="*/ 214 h 50"/>
                  <a:gd name="T20" fmla="*/ 45 w 205"/>
                  <a:gd name="T21" fmla="*/ 214 h 50"/>
                  <a:gd name="T22" fmla="*/ 45 w 205"/>
                  <a:gd name="T23" fmla="*/ 40 h 50"/>
                  <a:gd name="T24" fmla="*/ 1126 w 205"/>
                  <a:gd name="T25" fmla="*/ 40 h 50"/>
                  <a:gd name="T26" fmla="*/ 1126 w 205"/>
                  <a:gd name="T27" fmla="*/ 214 h 50"/>
                  <a:gd name="T28" fmla="*/ 911 w 205"/>
                  <a:gd name="T29" fmla="*/ 214 h 50"/>
                  <a:gd name="T30" fmla="*/ 871 w 205"/>
                  <a:gd name="T31" fmla="*/ 193 h 50"/>
                  <a:gd name="T32" fmla="*/ 830 w 205"/>
                  <a:gd name="T33" fmla="*/ 238 h 50"/>
                  <a:gd name="T34" fmla="*/ 871 w 205"/>
                  <a:gd name="T35" fmla="*/ 283 h 50"/>
                  <a:gd name="T36" fmla="*/ 911 w 205"/>
                  <a:gd name="T37" fmla="*/ 259 h 50"/>
                  <a:gd name="T38" fmla="*/ 1126 w 205"/>
                  <a:gd name="T39" fmla="*/ 259 h 50"/>
                  <a:gd name="T40" fmla="*/ 1166 w 205"/>
                  <a:gd name="T41" fmla="*/ 214 h 50"/>
                  <a:gd name="T42" fmla="*/ 1166 w 205"/>
                  <a:gd name="T43" fmla="*/ 40 h 50"/>
                  <a:gd name="T44" fmla="*/ 1126 w 205"/>
                  <a:gd name="T45" fmla="*/ 0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5" h="50">
                    <a:moveTo>
                      <a:pt x="198" y="0"/>
                    </a:moveTo>
                    <a:cubicBezTo>
                      <a:pt x="8" y="0"/>
                      <a:pt x="8" y="0"/>
                      <a:pt x="8" y="0"/>
                    </a:cubicBezTo>
                    <a:cubicBezTo>
                      <a:pt x="4" y="0"/>
                      <a:pt x="0" y="3"/>
                      <a:pt x="0" y="7"/>
                    </a:cubicBezTo>
                    <a:cubicBezTo>
                      <a:pt x="0" y="38"/>
                      <a:pt x="0" y="38"/>
                      <a:pt x="0" y="38"/>
                    </a:cubicBezTo>
                    <a:cubicBezTo>
                      <a:pt x="0" y="42"/>
                      <a:pt x="4" y="46"/>
                      <a:pt x="8" y="46"/>
                    </a:cubicBezTo>
                    <a:cubicBezTo>
                      <a:pt x="123" y="46"/>
                      <a:pt x="123" y="46"/>
                      <a:pt x="123" y="46"/>
                    </a:cubicBezTo>
                    <a:cubicBezTo>
                      <a:pt x="125" y="48"/>
                      <a:pt x="127" y="50"/>
                      <a:pt x="130" y="50"/>
                    </a:cubicBezTo>
                    <a:cubicBezTo>
                      <a:pt x="134" y="50"/>
                      <a:pt x="138" y="46"/>
                      <a:pt x="138" y="42"/>
                    </a:cubicBezTo>
                    <a:cubicBezTo>
                      <a:pt x="138" y="38"/>
                      <a:pt x="134" y="34"/>
                      <a:pt x="130" y="34"/>
                    </a:cubicBezTo>
                    <a:cubicBezTo>
                      <a:pt x="127" y="34"/>
                      <a:pt x="125" y="36"/>
                      <a:pt x="123" y="38"/>
                    </a:cubicBezTo>
                    <a:cubicBezTo>
                      <a:pt x="8" y="38"/>
                      <a:pt x="8" y="38"/>
                      <a:pt x="8" y="38"/>
                    </a:cubicBezTo>
                    <a:cubicBezTo>
                      <a:pt x="8" y="7"/>
                      <a:pt x="8" y="7"/>
                      <a:pt x="8" y="7"/>
                    </a:cubicBezTo>
                    <a:cubicBezTo>
                      <a:pt x="198" y="7"/>
                      <a:pt x="198" y="7"/>
                      <a:pt x="198" y="7"/>
                    </a:cubicBezTo>
                    <a:cubicBezTo>
                      <a:pt x="198" y="38"/>
                      <a:pt x="198" y="38"/>
                      <a:pt x="198" y="38"/>
                    </a:cubicBezTo>
                    <a:cubicBezTo>
                      <a:pt x="160" y="38"/>
                      <a:pt x="160" y="38"/>
                      <a:pt x="160" y="38"/>
                    </a:cubicBezTo>
                    <a:cubicBezTo>
                      <a:pt x="159" y="36"/>
                      <a:pt x="156" y="34"/>
                      <a:pt x="153" y="34"/>
                    </a:cubicBezTo>
                    <a:cubicBezTo>
                      <a:pt x="149" y="34"/>
                      <a:pt x="146" y="38"/>
                      <a:pt x="146" y="42"/>
                    </a:cubicBezTo>
                    <a:cubicBezTo>
                      <a:pt x="146" y="46"/>
                      <a:pt x="149" y="50"/>
                      <a:pt x="153" y="50"/>
                    </a:cubicBezTo>
                    <a:cubicBezTo>
                      <a:pt x="156" y="50"/>
                      <a:pt x="159" y="48"/>
                      <a:pt x="160" y="46"/>
                    </a:cubicBezTo>
                    <a:cubicBezTo>
                      <a:pt x="198" y="46"/>
                      <a:pt x="198" y="46"/>
                      <a:pt x="198" y="46"/>
                    </a:cubicBezTo>
                    <a:cubicBezTo>
                      <a:pt x="202" y="46"/>
                      <a:pt x="205" y="42"/>
                      <a:pt x="205" y="38"/>
                    </a:cubicBezTo>
                    <a:cubicBezTo>
                      <a:pt x="205" y="7"/>
                      <a:pt x="205" y="7"/>
                      <a:pt x="205" y="7"/>
                    </a:cubicBezTo>
                    <a:cubicBezTo>
                      <a:pt x="205" y="3"/>
                      <a:pt x="202" y="0"/>
                      <a:pt x="19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298" name="Freeform 112"/>
              <p:cNvSpPr>
                <a:spLocks noEditPoints="1"/>
              </p:cNvSpPr>
              <p:nvPr/>
            </p:nvSpPr>
            <p:spPr bwMode="auto">
              <a:xfrm>
                <a:off x="-559032" y="1178416"/>
                <a:ext cx="227013" cy="227013"/>
              </a:xfrm>
              <a:custGeom>
                <a:avLst/>
                <a:gdLst>
                  <a:gd name="T0" fmla="*/ 172 w 60"/>
                  <a:gd name="T1" fmla="*/ 341 h 60"/>
                  <a:gd name="T2" fmla="*/ 0 w 60"/>
                  <a:gd name="T3" fmla="*/ 172 h 60"/>
                  <a:gd name="T4" fmla="*/ 172 w 60"/>
                  <a:gd name="T5" fmla="*/ 0 h 60"/>
                  <a:gd name="T6" fmla="*/ 341 w 60"/>
                  <a:gd name="T7" fmla="*/ 172 h 60"/>
                  <a:gd name="T8" fmla="*/ 172 w 60"/>
                  <a:gd name="T9" fmla="*/ 341 h 60"/>
                  <a:gd name="T10" fmla="*/ 172 w 60"/>
                  <a:gd name="T11" fmla="*/ 33 h 60"/>
                  <a:gd name="T12" fmla="*/ 33 w 60"/>
                  <a:gd name="T13" fmla="*/ 172 h 60"/>
                  <a:gd name="T14" fmla="*/ 172 w 60"/>
                  <a:gd name="T15" fmla="*/ 307 h 60"/>
                  <a:gd name="T16" fmla="*/ 307 w 60"/>
                  <a:gd name="T17" fmla="*/ 172 h 60"/>
                  <a:gd name="T18" fmla="*/ 172 w 60"/>
                  <a:gd name="T19" fmla="*/ 33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60">
                    <a:moveTo>
                      <a:pt x="30" y="60"/>
                    </a:moveTo>
                    <a:cubicBezTo>
                      <a:pt x="13" y="60"/>
                      <a:pt x="0" y="46"/>
                      <a:pt x="0" y="30"/>
                    </a:cubicBezTo>
                    <a:cubicBezTo>
                      <a:pt x="0" y="13"/>
                      <a:pt x="13" y="0"/>
                      <a:pt x="30" y="0"/>
                    </a:cubicBezTo>
                    <a:cubicBezTo>
                      <a:pt x="46" y="0"/>
                      <a:pt x="60" y="13"/>
                      <a:pt x="60" y="30"/>
                    </a:cubicBezTo>
                    <a:cubicBezTo>
                      <a:pt x="60" y="46"/>
                      <a:pt x="46" y="60"/>
                      <a:pt x="30" y="60"/>
                    </a:cubicBezTo>
                    <a:close/>
                    <a:moveTo>
                      <a:pt x="30" y="6"/>
                    </a:moveTo>
                    <a:cubicBezTo>
                      <a:pt x="16" y="6"/>
                      <a:pt x="6" y="17"/>
                      <a:pt x="6" y="30"/>
                    </a:cubicBezTo>
                    <a:cubicBezTo>
                      <a:pt x="6" y="43"/>
                      <a:pt x="16" y="54"/>
                      <a:pt x="30" y="54"/>
                    </a:cubicBezTo>
                    <a:cubicBezTo>
                      <a:pt x="43" y="54"/>
                      <a:pt x="54" y="43"/>
                      <a:pt x="54" y="30"/>
                    </a:cubicBezTo>
                    <a:cubicBezTo>
                      <a:pt x="54" y="17"/>
                      <a:pt x="43" y="6"/>
                      <a:pt x="3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299" name="Freeform 113"/>
              <p:cNvSpPr>
                <a:spLocks noEditPoints="1"/>
              </p:cNvSpPr>
              <p:nvPr/>
            </p:nvSpPr>
            <p:spPr bwMode="auto">
              <a:xfrm>
                <a:off x="-503469" y="1235566"/>
                <a:ext cx="111125" cy="114300"/>
              </a:xfrm>
              <a:custGeom>
                <a:avLst/>
                <a:gdLst>
                  <a:gd name="T0" fmla="*/ 87 w 29"/>
                  <a:gd name="T1" fmla="*/ 173 h 30"/>
                  <a:gd name="T2" fmla="*/ 0 w 29"/>
                  <a:gd name="T3" fmla="*/ 86 h 30"/>
                  <a:gd name="T4" fmla="*/ 87 w 29"/>
                  <a:gd name="T5" fmla="*/ 0 h 30"/>
                  <a:gd name="T6" fmla="*/ 169 w 29"/>
                  <a:gd name="T7" fmla="*/ 86 h 30"/>
                  <a:gd name="T8" fmla="*/ 87 w 29"/>
                  <a:gd name="T9" fmla="*/ 173 h 30"/>
                  <a:gd name="T10" fmla="*/ 87 w 29"/>
                  <a:gd name="T11" fmla="*/ 34 h 30"/>
                  <a:gd name="T12" fmla="*/ 34 w 29"/>
                  <a:gd name="T13" fmla="*/ 86 h 30"/>
                  <a:gd name="T14" fmla="*/ 87 w 29"/>
                  <a:gd name="T15" fmla="*/ 139 h 30"/>
                  <a:gd name="T16" fmla="*/ 135 w 29"/>
                  <a:gd name="T17" fmla="*/ 86 h 30"/>
                  <a:gd name="T18" fmla="*/ 87 w 29"/>
                  <a:gd name="T19" fmla="*/ 34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30">
                    <a:moveTo>
                      <a:pt x="15" y="30"/>
                    </a:moveTo>
                    <a:cubicBezTo>
                      <a:pt x="7" y="30"/>
                      <a:pt x="0" y="23"/>
                      <a:pt x="0" y="15"/>
                    </a:cubicBezTo>
                    <a:cubicBezTo>
                      <a:pt x="0" y="7"/>
                      <a:pt x="7" y="0"/>
                      <a:pt x="15" y="0"/>
                    </a:cubicBezTo>
                    <a:cubicBezTo>
                      <a:pt x="23" y="0"/>
                      <a:pt x="29" y="7"/>
                      <a:pt x="29" y="15"/>
                    </a:cubicBezTo>
                    <a:cubicBezTo>
                      <a:pt x="29" y="23"/>
                      <a:pt x="23" y="30"/>
                      <a:pt x="15" y="30"/>
                    </a:cubicBezTo>
                    <a:close/>
                    <a:moveTo>
                      <a:pt x="15" y="6"/>
                    </a:moveTo>
                    <a:cubicBezTo>
                      <a:pt x="10" y="6"/>
                      <a:pt x="6" y="10"/>
                      <a:pt x="6" y="15"/>
                    </a:cubicBezTo>
                    <a:cubicBezTo>
                      <a:pt x="6" y="20"/>
                      <a:pt x="10" y="24"/>
                      <a:pt x="15" y="24"/>
                    </a:cubicBezTo>
                    <a:cubicBezTo>
                      <a:pt x="19" y="24"/>
                      <a:pt x="23" y="20"/>
                      <a:pt x="23" y="15"/>
                    </a:cubicBezTo>
                    <a:cubicBezTo>
                      <a:pt x="23" y="10"/>
                      <a:pt x="19" y="6"/>
                      <a:pt x="15"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300" name="Rectangle 114"/>
              <p:cNvSpPr>
                <a:spLocks noChangeArrowheads="1"/>
              </p:cNvSpPr>
              <p:nvPr/>
            </p:nvSpPr>
            <p:spPr bwMode="auto">
              <a:xfrm>
                <a:off x="-490769" y="1421303"/>
                <a:ext cx="87313"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301" name="Freeform 118"/>
              <p:cNvSpPr>
                <a:spLocks noEditPoints="1"/>
              </p:cNvSpPr>
              <p:nvPr/>
            </p:nvSpPr>
            <p:spPr bwMode="auto">
              <a:xfrm>
                <a:off x="-557062" y="1541953"/>
                <a:ext cx="207963" cy="65088"/>
              </a:xfrm>
              <a:custGeom>
                <a:avLst/>
                <a:gdLst>
                  <a:gd name="T0" fmla="*/ 272 w 55"/>
                  <a:gd name="T1" fmla="*/ 99 h 17"/>
                  <a:gd name="T2" fmla="*/ 40 w 55"/>
                  <a:gd name="T3" fmla="*/ 99 h 17"/>
                  <a:gd name="T4" fmla="*/ 0 w 55"/>
                  <a:gd name="T5" fmla="*/ 58 h 17"/>
                  <a:gd name="T6" fmla="*/ 0 w 55"/>
                  <a:gd name="T7" fmla="*/ 41 h 17"/>
                  <a:gd name="T8" fmla="*/ 40 w 55"/>
                  <a:gd name="T9" fmla="*/ 0 h 17"/>
                  <a:gd name="T10" fmla="*/ 272 w 55"/>
                  <a:gd name="T11" fmla="*/ 0 h 17"/>
                  <a:gd name="T12" fmla="*/ 312 w 55"/>
                  <a:gd name="T13" fmla="*/ 41 h 17"/>
                  <a:gd name="T14" fmla="*/ 312 w 55"/>
                  <a:gd name="T15" fmla="*/ 58 h 17"/>
                  <a:gd name="T16" fmla="*/ 272 w 55"/>
                  <a:gd name="T17" fmla="*/ 99 h 17"/>
                  <a:gd name="T18" fmla="*/ 40 w 55"/>
                  <a:gd name="T19" fmla="*/ 24 h 17"/>
                  <a:gd name="T20" fmla="*/ 24 w 55"/>
                  <a:gd name="T21" fmla="*/ 41 h 17"/>
                  <a:gd name="T22" fmla="*/ 24 w 55"/>
                  <a:gd name="T23" fmla="*/ 58 h 17"/>
                  <a:gd name="T24" fmla="*/ 40 w 55"/>
                  <a:gd name="T25" fmla="*/ 75 h 17"/>
                  <a:gd name="T26" fmla="*/ 272 w 55"/>
                  <a:gd name="T27" fmla="*/ 75 h 17"/>
                  <a:gd name="T28" fmla="*/ 288 w 55"/>
                  <a:gd name="T29" fmla="*/ 58 h 17"/>
                  <a:gd name="T30" fmla="*/ 288 w 55"/>
                  <a:gd name="T31" fmla="*/ 41 h 17"/>
                  <a:gd name="T32" fmla="*/ 272 w 55"/>
                  <a:gd name="T33" fmla="*/ 24 h 17"/>
                  <a:gd name="T34" fmla="*/ 40 w 55"/>
                  <a:gd name="T35" fmla="*/ 24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5" h="17">
                    <a:moveTo>
                      <a:pt x="48" y="17"/>
                    </a:moveTo>
                    <a:cubicBezTo>
                      <a:pt x="7" y="17"/>
                      <a:pt x="7" y="17"/>
                      <a:pt x="7" y="17"/>
                    </a:cubicBezTo>
                    <a:cubicBezTo>
                      <a:pt x="3" y="17"/>
                      <a:pt x="0" y="14"/>
                      <a:pt x="0" y="10"/>
                    </a:cubicBezTo>
                    <a:cubicBezTo>
                      <a:pt x="0" y="7"/>
                      <a:pt x="0" y="7"/>
                      <a:pt x="0" y="7"/>
                    </a:cubicBezTo>
                    <a:cubicBezTo>
                      <a:pt x="0" y="3"/>
                      <a:pt x="3" y="0"/>
                      <a:pt x="7" y="0"/>
                    </a:cubicBezTo>
                    <a:cubicBezTo>
                      <a:pt x="48" y="0"/>
                      <a:pt x="48" y="0"/>
                      <a:pt x="48" y="0"/>
                    </a:cubicBezTo>
                    <a:cubicBezTo>
                      <a:pt x="52" y="0"/>
                      <a:pt x="55" y="3"/>
                      <a:pt x="55" y="7"/>
                    </a:cubicBezTo>
                    <a:cubicBezTo>
                      <a:pt x="55" y="10"/>
                      <a:pt x="55" y="10"/>
                      <a:pt x="55" y="10"/>
                    </a:cubicBezTo>
                    <a:cubicBezTo>
                      <a:pt x="55" y="14"/>
                      <a:pt x="52" y="17"/>
                      <a:pt x="48" y="17"/>
                    </a:cubicBezTo>
                    <a:close/>
                    <a:moveTo>
                      <a:pt x="7" y="4"/>
                    </a:moveTo>
                    <a:cubicBezTo>
                      <a:pt x="5" y="4"/>
                      <a:pt x="4" y="6"/>
                      <a:pt x="4" y="7"/>
                    </a:cubicBezTo>
                    <a:cubicBezTo>
                      <a:pt x="4" y="10"/>
                      <a:pt x="4" y="10"/>
                      <a:pt x="4" y="10"/>
                    </a:cubicBezTo>
                    <a:cubicBezTo>
                      <a:pt x="4" y="12"/>
                      <a:pt x="5" y="13"/>
                      <a:pt x="7" y="13"/>
                    </a:cubicBezTo>
                    <a:cubicBezTo>
                      <a:pt x="48" y="13"/>
                      <a:pt x="48" y="13"/>
                      <a:pt x="48" y="13"/>
                    </a:cubicBezTo>
                    <a:cubicBezTo>
                      <a:pt x="50" y="13"/>
                      <a:pt x="51" y="12"/>
                      <a:pt x="51" y="10"/>
                    </a:cubicBezTo>
                    <a:cubicBezTo>
                      <a:pt x="51" y="7"/>
                      <a:pt x="51" y="7"/>
                      <a:pt x="51" y="7"/>
                    </a:cubicBezTo>
                    <a:cubicBezTo>
                      <a:pt x="51" y="6"/>
                      <a:pt x="50" y="4"/>
                      <a:pt x="48" y="4"/>
                    </a:cubicBez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grpSp>
        <p:grpSp>
          <p:nvGrpSpPr>
            <p:cNvPr id="181" name="组合 180"/>
            <p:cNvGrpSpPr/>
            <p:nvPr/>
          </p:nvGrpSpPr>
          <p:grpSpPr>
            <a:xfrm>
              <a:off x="2108492" y="7646787"/>
              <a:ext cx="1523355" cy="863801"/>
              <a:chOff x="4801930" y="3105961"/>
              <a:chExt cx="2305366" cy="1187567"/>
            </a:xfrm>
          </p:grpSpPr>
          <p:sp>
            <p:nvSpPr>
              <p:cNvPr id="294" name="Freeform 8"/>
              <p:cNvSpPr>
                <a:spLocks noChangeAspect="1"/>
              </p:cNvSpPr>
              <p:nvPr/>
            </p:nvSpPr>
            <p:spPr>
              <a:xfrm>
                <a:off x="4801930" y="3105961"/>
                <a:ext cx="2305366" cy="1187567"/>
              </a:xfrm>
              <a:custGeom>
                <a:avLst/>
                <a:gdLst/>
                <a:ahLst/>
                <a:cxnLst>
                  <a:cxn ang="0">
                    <a:pos x="wd2" y="hd2"/>
                  </a:cxn>
                  <a:cxn ang="5400000">
                    <a:pos x="wd2" y="hd2"/>
                  </a:cxn>
                  <a:cxn ang="10800000">
                    <a:pos x="wd2" y="hd2"/>
                  </a:cxn>
                  <a:cxn ang="16200000">
                    <a:pos x="wd2" y="hd2"/>
                  </a:cxn>
                </a:cxnLst>
                <a:rect l="0" t="0" r="r" b="b"/>
                <a:pathLst>
                  <a:path w="21600" h="21600" extrusionOk="0">
                    <a:moveTo>
                      <a:pt x="19347" y="12897"/>
                    </a:moveTo>
                    <a:lnTo>
                      <a:pt x="19319" y="12559"/>
                    </a:lnTo>
                    <a:lnTo>
                      <a:pt x="19276" y="12220"/>
                    </a:lnTo>
                    <a:lnTo>
                      <a:pt x="19227" y="11894"/>
                    </a:lnTo>
                    <a:lnTo>
                      <a:pt x="19115" y="11269"/>
                    </a:lnTo>
                    <a:lnTo>
                      <a:pt x="19045" y="10956"/>
                    </a:lnTo>
                    <a:lnTo>
                      <a:pt x="18968" y="10657"/>
                    </a:lnTo>
                    <a:lnTo>
                      <a:pt x="18883" y="10370"/>
                    </a:lnTo>
                    <a:lnTo>
                      <a:pt x="18792" y="10083"/>
                    </a:lnTo>
                    <a:lnTo>
                      <a:pt x="18694" y="9810"/>
                    </a:lnTo>
                    <a:lnTo>
                      <a:pt x="18483" y="9289"/>
                    </a:lnTo>
                    <a:lnTo>
                      <a:pt x="18371" y="9041"/>
                    </a:lnTo>
                    <a:lnTo>
                      <a:pt x="18245" y="8794"/>
                    </a:lnTo>
                    <a:lnTo>
                      <a:pt x="17992" y="8351"/>
                    </a:lnTo>
                    <a:lnTo>
                      <a:pt x="17851" y="8142"/>
                    </a:lnTo>
                    <a:lnTo>
                      <a:pt x="17571" y="7752"/>
                    </a:lnTo>
                    <a:lnTo>
                      <a:pt x="17262" y="7413"/>
                    </a:lnTo>
                    <a:lnTo>
                      <a:pt x="17107" y="7269"/>
                    </a:lnTo>
                    <a:lnTo>
                      <a:pt x="16939" y="7126"/>
                    </a:lnTo>
                    <a:lnTo>
                      <a:pt x="16777" y="6996"/>
                    </a:lnTo>
                    <a:lnTo>
                      <a:pt x="16609" y="6892"/>
                    </a:lnTo>
                    <a:lnTo>
                      <a:pt x="16433" y="6787"/>
                    </a:lnTo>
                    <a:lnTo>
                      <a:pt x="16258" y="6709"/>
                    </a:lnTo>
                    <a:lnTo>
                      <a:pt x="15893" y="6579"/>
                    </a:lnTo>
                    <a:lnTo>
                      <a:pt x="15710" y="6540"/>
                    </a:lnTo>
                    <a:lnTo>
                      <a:pt x="15331" y="6514"/>
                    </a:lnTo>
                    <a:lnTo>
                      <a:pt x="15100" y="6527"/>
                    </a:lnTo>
                    <a:lnTo>
                      <a:pt x="14868" y="6566"/>
                    </a:lnTo>
                    <a:lnTo>
                      <a:pt x="14784" y="6201"/>
                    </a:lnTo>
                    <a:lnTo>
                      <a:pt x="14685" y="5849"/>
                    </a:lnTo>
                    <a:lnTo>
                      <a:pt x="14587" y="5511"/>
                    </a:lnTo>
                    <a:lnTo>
                      <a:pt x="14482" y="5172"/>
                    </a:lnTo>
                    <a:lnTo>
                      <a:pt x="14370" y="4846"/>
                    </a:lnTo>
                    <a:lnTo>
                      <a:pt x="14250" y="4521"/>
                    </a:lnTo>
                    <a:lnTo>
                      <a:pt x="14124" y="4208"/>
                    </a:lnTo>
                    <a:lnTo>
                      <a:pt x="13998" y="3908"/>
                    </a:lnTo>
                    <a:lnTo>
                      <a:pt x="13857" y="3609"/>
                    </a:lnTo>
                    <a:lnTo>
                      <a:pt x="13717" y="3335"/>
                    </a:lnTo>
                    <a:lnTo>
                      <a:pt x="13569" y="3062"/>
                    </a:lnTo>
                    <a:lnTo>
                      <a:pt x="13415" y="2788"/>
                    </a:lnTo>
                    <a:lnTo>
                      <a:pt x="13260" y="2540"/>
                    </a:lnTo>
                    <a:lnTo>
                      <a:pt x="13099" y="2293"/>
                    </a:lnTo>
                    <a:lnTo>
                      <a:pt x="12931" y="2058"/>
                    </a:lnTo>
                    <a:lnTo>
                      <a:pt x="12762" y="1837"/>
                    </a:lnTo>
                    <a:lnTo>
                      <a:pt x="12587" y="1615"/>
                    </a:lnTo>
                    <a:lnTo>
                      <a:pt x="12404" y="1420"/>
                    </a:lnTo>
                    <a:lnTo>
                      <a:pt x="12222" y="1238"/>
                    </a:lnTo>
                    <a:lnTo>
                      <a:pt x="12032" y="1055"/>
                    </a:lnTo>
                    <a:lnTo>
                      <a:pt x="11639" y="743"/>
                    </a:lnTo>
                    <a:lnTo>
                      <a:pt x="11442" y="599"/>
                    </a:lnTo>
                    <a:lnTo>
                      <a:pt x="11035" y="365"/>
                    </a:lnTo>
                    <a:lnTo>
                      <a:pt x="10825" y="274"/>
                    </a:lnTo>
                    <a:lnTo>
                      <a:pt x="10614" y="195"/>
                    </a:lnTo>
                    <a:lnTo>
                      <a:pt x="10396" y="117"/>
                    </a:lnTo>
                    <a:lnTo>
                      <a:pt x="10179" y="65"/>
                    </a:lnTo>
                    <a:lnTo>
                      <a:pt x="9961" y="26"/>
                    </a:lnTo>
                    <a:lnTo>
                      <a:pt x="9736" y="0"/>
                    </a:lnTo>
                    <a:lnTo>
                      <a:pt x="9512" y="0"/>
                    </a:lnTo>
                    <a:lnTo>
                      <a:pt x="9231" y="13"/>
                    </a:lnTo>
                    <a:lnTo>
                      <a:pt x="8950" y="52"/>
                    </a:lnTo>
                    <a:lnTo>
                      <a:pt x="8677" y="104"/>
                    </a:lnTo>
                    <a:lnTo>
                      <a:pt x="8403" y="195"/>
                    </a:lnTo>
                    <a:lnTo>
                      <a:pt x="8136" y="300"/>
                    </a:lnTo>
                    <a:lnTo>
                      <a:pt x="7869" y="430"/>
                    </a:lnTo>
                    <a:lnTo>
                      <a:pt x="7609" y="586"/>
                    </a:lnTo>
                    <a:lnTo>
                      <a:pt x="7357" y="756"/>
                    </a:lnTo>
                    <a:lnTo>
                      <a:pt x="7111" y="951"/>
                    </a:lnTo>
                    <a:lnTo>
                      <a:pt x="6872" y="1172"/>
                    </a:lnTo>
                    <a:lnTo>
                      <a:pt x="6641" y="1407"/>
                    </a:lnTo>
                    <a:lnTo>
                      <a:pt x="6409" y="1668"/>
                    </a:lnTo>
                    <a:lnTo>
                      <a:pt x="6191" y="1928"/>
                    </a:lnTo>
                    <a:lnTo>
                      <a:pt x="5974" y="2228"/>
                    </a:lnTo>
                    <a:lnTo>
                      <a:pt x="5770" y="2527"/>
                    </a:lnTo>
                    <a:lnTo>
                      <a:pt x="5567" y="2853"/>
                    </a:lnTo>
                    <a:lnTo>
                      <a:pt x="5377" y="3192"/>
                    </a:lnTo>
                    <a:lnTo>
                      <a:pt x="5195" y="3557"/>
                    </a:lnTo>
                    <a:lnTo>
                      <a:pt x="5026" y="3921"/>
                    </a:lnTo>
                    <a:lnTo>
                      <a:pt x="4865" y="4312"/>
                    </a:lnTo>
                    <a:lnTo>
                      <a:pt x="4703" y="4716"/>
                    </a:lnTo>
                    <a:lnTo>
                      <a:pt x="4563" y="5120"/>
                    </a:lnTo>
                    <a:lnTo>
                      <a:pt x="4430" y="5550"/>
                    </a:lnTo>
                    <a:lnTo>
                      <a:pt x="4303" y="5993"/>
                    </a:lnTo>
                    <a:lnTo>
                      <a:pt x="4191" y="6436"/>
                    </a:lnTo>
                    <a:lnTo>
                      <a:pt x="4086" y="6892"/>
                    </a:lnTo>
                    <a:lnTo>
                      <a:pt x="3994" y="7374"/>
                    </a:lnTo>
                    <a:lnTo>
                      <a:pt x="3917" y="7843"/>
                    </a:lnTo>
                    <a:lnTo>
                      <a:pt x="3847" y="8338"/>
                    </a:lnTo>
                    <a:lnTo>
                      <a:pt x="3791" y="8833"/>
                    </a:lnTo>
                    <a:lnTo>
                      <a:pt x="3749" y="9341"/>
                    </a:lnTo>
                    <a:lnTo>
                      <a:pt x="3713" y="9862"/>
                    </a:lnTo>
                    <a:lnTo>
                      <a:pt x="3587" y="9823"/>
                    </a:lnTo>
                    <a:lnTo>
                      <a:pt x="3320" y="9771"/>
                    </a:lnTo>
                    <a:lnTo>
                      <a:pt x="3187" y="9771"/>
                    </a:lnTo>
                    <a:lnTo>
                      <a:pt x="3019" y="9784"/>
                    </a:lnTo>
                    <a:lnTo>
                      <a:pt x="2857" y="9797"/>
                    </a:lnTo>
                    <a:lnTo>
                      <a:pt x="2703" y="9836"/>
                    </a:lnTo>
                    <a:lnTo>
                      <a:pt x="2541" y="9888"/>
                    </a:lnTo>
                    <a:lnTo>
                      <a:pt x="2387" y="9953"/>
                    </a:lnTo>
                    <a:lnTo>
                      <a:pt x="2239" y="10031"/>
                    </a:lnTo>
                    <a:lnTo>
                      <a:pt x="1944" y="10240"/>
                    </a:lnTo>
                    <a:lnTo>
                      <a:pt x="1804" y="10357"/>
                    </a:lnTo>
                    <a:lnTo>
                      <a:pt x="1664" y="10487"/>
                    </a:lnTo>
                    <a:lnTo>
                      <a:pt x="1530" y="10631"/>
                    </a:lnTo>
                    <a:lnTo>
                      <a:pt x="1278" y="10943"/>
                    </a:lnTo>
                    <a:lnTo>
                      <a:pt x="1039" y="11308"/>
                    </a:lnTo>
                    <a:lnTo>
                      <a:pt x="934" y="11503"/>
                    </a:lnTo>
                    <a:lnTo>
                      <a:pt x="723" y="11920"/>
                    </a:lnTo>
                    <a:lnTo>
                      <a:pt x="632" y="12142"/>
                    </a:lnTo>
                    <a:lnTo>
                      <a:pt x="541" y="12376"/>
                    </a:lnTo>
                    <a:lnTo>
                      <a:pt x="456" y="12624"/>
                    </a:lnTo>
                    <a:lnTo>
                      <a:pt x="316" y="13119"/>
                    </a:lnTo>
                    <a:lnTo>
                      <a:pt x="246" y="13379"/>
                    </a:lnTo>
                    <a:lnTo>
                      <a:pt x="190" y="13653"/>
                    </a:lnTo>
                    <a:lnTo>
                      <a:pt x="140" y="13927"/>
                    </a:lnTo>
                    <a:lnTo>
                      <a:pt x="98" y="14213"/>
                    </a:lnTo>
                    <a:lnTo>
                      <a:pt x="63" y="14487"/>
                    </a:lnTo>
                    <a:lnTo>
                      <a:pt x="35" y="14786"/>
                    </a:lnTo>
                    <a:lnTo>
                      <a:pt x="14" y="15086"/>
                    </a:lnTo>
                    <a:lnTo>
                      <a:pt x="0" y="15386"/>
                    </a:lnTo>
                    <a:lnTo>
                      <a:pt x="0" y="15985"/>
                    </a:lnTo>
                    <a:lnTo>
                      <a:pt x="14" y="16285"/>
                    </a:lnTo>
                    <a:lnTo>
                      <a:pt x="35" y="16584"/>
                    </a:lnTo>
                    <a:lnTo>
                      <a:pt x="63" y="16871"/>
                    </a:lnTo>
                    <a:lnTo>
                      <a:pt x="98" y="17158"/>
                    </a:lnTo>
                    <a:lnTo>
                      <a:pt x="140" y="17444"/>
                    </a:lnTo>
                    <a:lnTo>
                      <a:pt x="190" y="17718"/>
                    </a:lnTo>
                    <a:lnTo>
                      <a:pt x="246" y="17991"/>
                    </a:lnTo>
                    <a:lnTo>
                      <a:pt x="316" y="18252"/>
                    </a:lnTo>
                    <a:lnTo>
                      <a:pt x="456" y="18747"/>
                    </a:lnTo>
                    <a:lnTo>
                      <a:pt x="541" y="18994"/>
                    </a:lnTo>
                    <a:lnTo>
                      <a:pt x="632" y="19229"/>
                    </a:lnTo>
                    <a:lnTo>
                      <a:pt x="723" y="19450"/>
                    </a:lnTo>
                    <a:lnTo>
                      <a:pt x="934" y="19867"/>
                    </a:lnTo>
                    <a:lnTo>
                      <a:pt x="1039" y="20063"/>
                    </a:lnTo>
                    <a:lnTo>
                      <a:pt x="1278" y="20428"/>
                    </a:lnTo>
                    <a:lnTo>
                      <a:pt x="1530" y="20740"/>
                    </a:lnTo>
                    <a:lnTo>
                      <a:pt x="1664" y="20883"/>
                    </a:lnTo>
                    <a:lnTo>
                      <a:pt x="1804" y="21014"/>
                    </a:lnTo>
                    <a:lnTo>
                      <a:pt x="1944" y="21131"/>
                    </a:lnTo>
                    <a:lnTo>
                      <a:pt x="2239" y="21339"/>
                    </a:lnTo>
                    <a:lnTo>
                      <a:pt x="2387" y="21418"/>
                    </a:lnTo>
                    <a:lnTo>
                      <a:pt x="2541" y="21483"/>
                    </a:lnTo>
                    <a:lnTo>
                      <a:pt x="2703" y="21535"/>
                    </a:lnTo>
                    <a:lnTo>
                      <a:pt x="2857" y="21574"/>
                    </a:lnTo>
                    <a:lnTo>
                      <a:pt x="3019" y="21587"/>
                    </a:lnTo>
                    <a:lnTo>
                      <a:pt x="3187" y="21600"/>
                    </a:lnTo>
                    <a:lnTo>
                      <a:pt x="19375" y="21600"/>
                    </a:lnTo>
                    <a:lnTo>
                      <a:pt x="19613" y="21548"/>
                    </a:lnTo>
                    <a:lnTo>
                      <a:pt x="19726" y="21509"/>
                    </a:lnTo>
                    <a:lnTo>
                      <a:pt x="19950" y="21405"/>
                    </a:lnTo>
                    <a:lnTo>
                      <a:pt x="20063" y="21339"/>
                    </a:lnTo>
                    <a:lnTo>
                      <a:pt x="20168" y="21261"/>
                    </a:lnTo>
                    <a:lnTo>
                      <a:pt x="20273" y="21170"/>
                    </a:lnTo>
                    <a:lnTo>
                      <a:pt x="20372" y="21079"/>
                    </a:lnTo>
                    <a:lnTo>
                      <a:pt x="20470" y="20975"/>
                    </a:lnTo>
                    <a:lnTo>
                      <a:pt x="20568" y="20857"/>
                    </a:lnTo>
                    <a:lnTo>
                      <a:pt x="20659" y="20740"/>
                    </a:lnTo>
                    <a:lnTo>
                      <a:pt x="20744" y="20610"/>
                    </a:lnTo>
                    <a:lnTo>
                      <a:pt x="20912" y="20323"/>
                    </a:lnTo>
                    <a:lnTo>
                      <a:pt x="21066" y="20011"/>
                    </a:lnTo>
                    <a:lnTo>
                      <a:pt x="21137" y="19854"/>
                    </a:lnTo>
                    <a:lnTo>
                      <a:pt x="21200" y="19685"/>
                    </a:lnTo>
                    <a:lnTo>
                      <a:pt x="21263" y="19503"/>
                    </a:lnTo>
                    <a:lnTo>
                      <a:pt x="21319" y="19320"/>
                    </a:lnTo>
                    <a:lnTo>
                      <a:pt x="21368" y="19138"/>
                    </a:lnTo>
                    <a:lnTo>
                      <a:pt x="21417" y="18942"/>
                    </a:lnTo>
                    <a:lnTo>
                      <a:pt x="21460" y="18747"/>
                    </a:lnTo>
                    <a:lnTo>
                      <a:pt x="21530" y="18330"/>
                    </a:lnTo>
                    <a:lnTo>
                      <a:pt x="21551" y="18122"/>
                    </a:lnTo>
                    <a:lnTo>
                      <a:pt x="21572" y="17900"/>
                    </a:lnTo>
                    <a:lnTo>
                      <a:pt x="21586" y="17692"/>
                    </a:lnTo>
                    <a:lnTo>
                      <a:pt x="21600" y="17470"/>
                    </a:lnTo>
                    <a:lnTo>
                      <a:pt x="21600" y="17027"/>
                    </a:lnTo>
                    <a:lnTo>
                      <a:pt x="21586" y="16806"/>
                    </a:lnTo>
                    <a:lnTo>
                      <a:pt x="21558" y="16389"/>
                    </a:lnTo>
                    <a:lnTo>
                      <a:pt x="21502" y="15972"/>
                    </a:lnTo>
                    <a:lnTo>
                      <a:pt x="21467" y="15777"/>
                    </a:lnTo>
                    <a:lnTo>
                      <a:pt x="21425" y="15581"/>
                    </a:lnTo>
                    <a:lnTo>
                      <a:pt x="21382" y="15399"/>
                    </a:lnTo>
                    <a:lnTo>
                      <a:pt x="21333" y="15216"/>
                    </a:lnTo>
                    <a:lnTo>
                      <a:pt x="21277" y="15034"/>
                    </a:lnTo>
                    <a:lnTo>
                      <a:pt x="21221" y="14865"/>
                    </a:lnTo>
                    <a:lnTo>
                      <a:pt x="21158" y="14695"/>
                    </a:lnTo>
                    <a:lnTo>
                      <a:pt x="21088" y="14526"/>
                    </a:lnTo>
                    <a:lnTo>
                      <a:pt x="21017" y="14370"/>
                    </a:lnTo>
                    <a:lnTo>
                      <a:pt x="20947" y="14226"/>
                    </a:lnTo>
                    <a:lnTo>
                      <a:pt x="20870" y="14083"/>
                    </a:lnTo>
                    <a:lnTo>
                      <a:pt x="20786" y="13940"/>
                    </a:lnTo>
                    <a:lnTo>
                      <a:pt x="20701" y="13809"/>
                    </a:lnTo>
                    <a:lnTo>
                      <a:pt x="20519" y="13575"/>
                    </a:lnTo>
                    <a:lnTo>
                      <a:pt x="20428" y="13471"/>
                    </a:lnTo>
                    <a:lnTo>
                      <a:pt x="20231" y="13288"/>
                    </a:lnTo>
                    <a:lnTo>
                      <a:pt x="20126" y="13197"/>
                    </a:lnTo>
                    <a:lnTo>
                      <a:pt x="19915" y="13067"/>
                    </a:lnTo>
                    <a:lnTo>
                      <a:pt x="19803" y="13015"/>
                    </a:lnTo>
                    <a:lnTo>
                      <a:pt x="19698" y="12963"/>
                    </a:lnTo>
                    <a:lnTo>
                      <a:pt x="19578" y="12937"/>
                    </a:lnTo>
                    <a:lnTo>
                      <a:pt x="19466" y="12910"/>
                    </a:lnTo>
                    <a:lnTo>
                      <a:pt x="19347" y="12897"/>
                    </a:lnTo>
                    <a:close/>
                  </a:path>
                </a:pathLst>
              </a:custGeom>
              <a:gradFill flip="none" rotWithShape="1">
                <a:gsLst>
                  <a:gs pos="0">
                    <a:srgbClr val="1F9FFF">
                      <a:alpha val="45000"/>
                    </a:srgbClr>
                  </a:gs>
                  <a:gs pos="100000">
                    <a:srgbClr val="1F9FFF">
                      <a:alpha val="5122"/>
                    </a:srgbClr>
                  </a:gs>
                </a:gsLst>
                <a:path path="shape">
                  <a:fillToRect l="49592" t="-3201" r="50407" b="103201"/>
                </a:path>
              </a:gradFill>
              <a:ln w="3175" cap="flat">
                <a:solidFill>
                  <a:srgbClr val="00B0F0"/>
                </a:solidFill>
                <a:prstDash val="solid"/>
                <a:round/>
              </a:ln>
              <a:effectLst/>
            </p:spPr>
            <p:txBody>
              <a:bodyPr wrap="square" lIns="11468" tIns="11468" rIns="11468" bIns="11468" numCol="1" anchor="ctr">
                <a:noAutofit/>
              </a:bodyPr>
              <a:lstStyle/>
              <a:p>
                <a:pPr defTabSz="159866">
                  <a:defRPr sz="4800">
                    <a:solidFill>
                      <a:srgbClr val="FFFFFF"/>
                    </a:solidFill>
                  </a:defRPr>
                </a:pPr>
                <a:endParaRPr sz="4800" kern="0">
                  <a:solidFill>
                    <a:srgbClr val="FFFFFF"/>
                  </a:solidFill>
                  <a:latin typeface="微软雅黑"/>
                  <a:ea typeface="微软雅黑"/>
                </a:endParaRPr>
              </a:p>
            </p:txBody>
          </p:sp>
          <p:pic>
            <p:nvPicPr>
              <p:cNvPr id="295" name="Picture 10" descr="C:\Users\Administrator\Desktop\云2-02.png"/>
              <p:cNvPicPr>
                <a:picLocks noChangeAspect="1" noChangeArrowheads="1"/>
              </p:cNvPicPr>
              <p:nvPr/>
            </p:nvPicPr>
            <p:blipFill>
              <a:blip r:embed="rId3" cstate="screen">
                <a:lum bright="-8000"/>
                <a:extLst>
                  <a:ext uri="{28A0092B-C50C-407E-A947-70E740481C1C}">
                    <a14:useLocalDpi xmlns:a14="http://schemas.microsoft.com/office/drawing/2010/main"/>
                  </a:ext>
                </a:extLst>
              </a:blip>
              <a:srcRect/>
              <a:stretch>
                <a:fillRect/>
              </a:stretch>
            </p:blipFill>
            <p:spPr bwMode="auto">
              <a:xfrm>
                <a:off x="5087559" y="3154901"/>
                <a:ext cx="1887386" cy="1134795"/>
              </a:xfrm>
              <a:prstGeom prst="rect">
                <a:avLst/>
              </a:prstGeom>
              <a:noFill/>
              <a:ln w="9525">
                <a:noFill/>
                <a:miter lim="800000"/>
                <a:headEnd/>
                <a:tailEnd/>
              </a:ln>
            </p:spPr>
          </p:pic>
        </p:grpSp>
        <p:sp>
          <p:nvSpPr>
            <p:cNvPr id="182" name="矩形 181"/>
            <p:cNvSpPr/>
            <p:nvPr/>
          </p:nvSpPr>
          <p:spPr>
            <a:xfrm>
              <a:off x="2528311" y="7743404"/>
              <a:ext cx="375411" cy="209976"/>
            </a:xfrm>
            <a:prstGeom prst="rect">
              <a:avLst/>
            </a:prstGeom>
          </p:spPr>
          <p:txBody>
            <a:bodyPr wrap="none">
              <a:spAutoFit/>
            </a:bodyPr>
            <a:lstStyle/>
            <a:p>
              <a:pPr defTabSz="914400">
                <a:defRPr/>
              </a:pPr>
              <a:r>
                <a:rPr lang="zh-CN" altLang="en-US" sz="1050" kern="0" dirty="0">
                  <a:solidFill>
                    <a:prstClr val="black"/>
                  </a:solidFill>
                  <a:latin typeface="微软雅黑"/>
                  <a:ea typeface="微软雅黑"/>
                  <a:cs typeface="Arial" panose="020B0604020202020204" pitchFamily="34" charset="0"/>
                </a:rPr>
                <a:t>深圳</a:t>
              </a:r>
            </a:p>
          </p:txBody>
        </p:sp>
        <p:grpSp>
          <p:nvGrpSpPr>
            <p:cNvPr id="183" name="组合 182"/>
            <p:cNvGrpSpPr/>
            <p:nvPr/>
          </p:nvGrpSpPr>
          <p:grpSpPr>
            <a:xfrm>
              <a:off x="4638800" y="8713180"/>
              <a:ext cx="435133" cy="433878"/>
              <a:chOff x="879173" y="6446063"/>
              <a:chExt cx="491781" cy="490362"/>
            </a:xfrm>
          </p:grpSpPr>
          <p:sp>
            <p:nvSpPr>
              <p:cNvPr id="284" name="Oval 82"/>
              <p:cNvSpPr>
                <a:spLocks noChangeArrowheads="1"/>
              </p:cNvSpPr>
              <p:nvPr/>
            </p:nvSpPr>
            <p:spPr bwMode="auto">
              <a:xfrm>
                <a:off x="879173" y="6446063"/>
                <a:ext cx="491781" cy="490362"/>
              </a:xfrm>
              <a:prstGeom prst="ellipse">
                <a:avLst/>
              </a:prstGeom>
              <a:solidFill>
                <a:srgbClr val="84D0A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285" name="Freeform 83"/>
              <p:cNvSpPr>
                <a:spLocks noEditPoints="1"/>
              </p:cNvSpPr>
              <p:nvPr/>
            </p:nvSpPr>
            <p:spPr bwMode="auto">
              <a:xfrm>
                <a:off x="987748" y="6546122"/>
                <a:ext cx="274631" cy="173862"/>
              </a:xfrm>
              <a:custGeom>
                <a:avLst/>
                <a:gdLst>
                  <a:gd name="T0" fmla="*/ 896 w 162"/>
                  <a:gd name="T1" fmla="*/ 0 h 103"/>
                  <a:gd name="T2" fmla="*/ 24 w 162"/>
                  <a:gd name="T3" fmla="*/ 0 h 103"/>
                  <a:gd name="T4" fmla="*/ 0 w 162"/>
                  <a:gd name="T5" fmla="*/ 24 h 103"/>
                  <a:gd name="T6" fmla="*/ 0 w 162"/>
                  <a:gd name="T7" fmla="*/ 559 h 103"/>
                  <a:gd name="T8" fmla="*/ 24 w 162"/>
                  <a:gd name="T9" fmla="*/ 583 h 103"/>
                  <a:gd name="T10" fmla="*/ 896 w 162"/>
                  <a:gd name="T11" fmla="*/ 583 h 103"/>
                  <a:gd name="T12" fmla="*/ 925 w 162"/>
                  <a:gd name="T13" fmla="*/ 559 h 103"/>
                  <a:gd name="T14" fmla="*/ 925 w 162"/>
                  <a:gd name="T15" fmla="*/ 24 h 103"/>
                  <a:gd name="T16" fmla="*/ 896 w 162"/>
                  <a:gd name="T17" fmla="*/ 0 h 103"/>
                  <a:gd name="T18" fmla="*/ 891 w 162"/>
                  <a:gd name="T19" fmla="*/ 33 h 103"/>
                  <a:gd name="T20" fmla="*/ 891 w 162"/>
                  <a:gd name="T21" fmla="*/ 504 h 103"/>
                  <a:gd name="T22" fmla="*/ 29 w 162"/>
                  <a:gd name="T23" fmla="*/ 504 h 103"/>
                  <a:gd name="T24" fmla="*/ 29 w 162"/>
                  <a:gd name="T25" fmla="*/ 33 h 103"/>
                  <a:gd name="T26" fmla="*/ 891 w 162"/>
                  <a:gd name="T27" fmla="*/ 33 h 103"/>
                  <a:gd name="T28" fmla="*/ 29 w 162"/>
                  <a:gd name="T29" fmla="*/ 554 h 103"/>
                  <a:gd name="T30" fmla="*/ 29 w 162"/>
                  <a:gd name="T31" fmla="*/ 521 h 103"/>
                  <a:gd name="T32" fmla="*/ 891 w 162"/>
                  <a:gd name="T33" fmla="*/ 521 h 103"/>
                  <a:gd name="T34" fmla="*/ 891 w 162"/>
                  <a:gd name="T35" fmla="*/ 554 h 103"/>
                  <a:gd name="T36" fmla="*/ 29 w 162"/>
                  <a:gd name="T37" fmla="*/ 554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2" h="103">
                    <a:moveTo>
                      <a:pt x="157" y="0"/>
                    </a:moveTo>
                    <a:cubicBezTo>
                      <a:pt x="4" y="0"/>
                      <a:pt x="4" y="0"/>
                      <a:pt x="4" y="0"/>
                    </a:cubicBezTo>
                    <a:cubicBezTo>
                      <a:pt x="2" y="0"/>
                      <a:pt x="0" y="2"/>
                      <a:pt x="0" y="4"/>
                    </a:cubicBezTo>
                    <a:cubicBezTo>
                      <a:pt x="0" y="99"/>
                      <a:pt x="0" y="99"/>
                      <a:pt x="0" y="99"/>
                    </a:cubicBezTo>
                    <a:cubicBezTo>
                      <a:pt x="0" y="101"/>
                      <a:pt x="2" y="103"/>
                      <a:pt x="4" y="103"/>
                    </a:cubicBezTo>
                    <a:cubicBezTo>
                      <a:pt x="157" y="103"/>
                      <a:pt x="157" y="103"/>
                      <a:pt x="157" y="103"/>
                    </a:cubicBezTo>
                    <a:cubicBezTo>
                      <a:pt x="160" y="103"/>
                      <a:pt x="162" y="101"/>
                      <a:pt x="162" y="99"/>
                    </a:cubicBezTo>
                    <a:cubicBezTo>
                      <a:pt x="162" y="4"/>
                      <a:pt x="162" y="4"/>
                      <a:pt x="162" y="4"/>
                    </a:cubicBezTo>
                    <a:cubicBezTo>
                      <a:pt x="162" y="2"/>
                      <a:pt x="160" y="0"/>
                      <a:pt x="157" y="0"/>
                    </a:cubicBezTo>
                    <a:close/>
                    <a:moveTo>
                      <a:pt x="156" y="6"/>
                    </a:moveTo>
                    <a:cubicBezTo>
                      <a:pt x="156" y="89"/>
                      <a:pt x="156" y="89"/>
                      <a:pt x="156" y="89"/>
                    </a:cubicBezTo>
                    <a:cubicBezTo>
                      <a:pt x="5" y="89"/>
                      <a:pt x="5" y="89"/>
                      <a:pt x="5" y="89"/>
                    </a:cubicBezTo>
                    <a:cubicBezTo>
                      <a:pt x="5" y="6"/>
                      <a:pt x="5" y="6"/>
                      <a:pt x="5" y="6"/>
                    </a:cubicBezTo>
                    <a:lnTo>
                      <a:pt x="156" y="6"/>
                    </a:lnTo>
                    <a:close/>
                    <a:moveTo>
                      <a:pt x="5" y="98"/>
                    </a:moveTo>
                    <a:cubicBezTo>
                      <a:pt x="5" y="92"/>
                      <a:pt x="5" y="92"/>
                      <a:pt x="5" y="92"/>
                    </a:cubicBezTo>
                    <a:cubicBezTo>
                      <a:pt x="156" y="92"/>
                      <a:pt x="156" y="92"/>
                      <a:pt x="156" y="92"/>
                    </a:cubicBezTo>
                    <a:cubicBezTo>
                      <a:pt x="156" y="98"/>
                      <a:pt x="156" y="98"/>
                      <a:pt x="156" y="98"/>
                    </a:cubicBezTo>
                    <a:lnTo>
                      <a:pt x="5"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286" name="Oval 84"/>
              <p:cNvSpPr>
                <a:spLocks noChangeArrowheads="1"/>
              </p:cNvSpPr>
              <p:nvPr/>
            </p:nvSpPr>
            <p:spPr bwMode="auto">
              <a:xfrm>
                <a:off x="1121870" y="6559605"/>
                <a:ext cx="6387" cy="49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287" name="Freeform 85"/>
              <p:cNvSpPr>
                <a:spLocks/>
              </p:cNvSpPr>
              <p:nvPr/>
            </p:nvSpPr>
            <p:spPr bwMode="auto">
              <a:xfrm>
                <a:off x="1006199" y="6705082"/>
                <a:ext cx="27676" cy="3548"/>
              </a:xfrm>
              <a:custGeom>
                <a:avLst/>
                <a:gdLst>
                  <a:gd name="T0" fmla="*/ 90 w 16"/>
                  <a:gd name="T1" fmla="*/ 13 h 2"/>
                  <a:gd name="T2" fmla="*/ 12 w 16"/>
                  <a:gd name="T3" fmla="*/ 13 h 2"/>
                  <a:gd name="T4" fmla="*/ 0 w 16"/>
                  <a:gd name="T5" fmla="*/ 8 h 2"/>
                  <a:gd name="T6" fmla="*/ 0 w 16"/>
                  <a:gd name="T7" fmla="*/ 8 h 2"/>
                  <a:gd name="T8" fmla="*/ 12 w 16"/>
                  <a:gd name="T9" fmla="*/ 0 h 2"/>
                  <a:gd name="T10" fmla="*/ 90 w 16"/>
                  <a:gd name="T11" fmla="*/ 0 h 2"/>
                  <a:gd name="T12" fmla="*/ 95 w 16"/>
                  <a:gd name="T13" fmla="*/ 8 h 2"/>
                  <a:gd name="T14" fmla="*/ 95 w 16"/>
                  <a:gd name="T15" fmla="*/ 8 h 2"/>
                  <a:gd name="T16" fmla="*/ 90 w 16"/>
                  <a:gd name="T17" fmla="*/ 13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
                    <a:moveTo>
                      <a:pt x="15" y="2"/>
                    </a:moveTo>
                    <a:cubicBezTo>
                      <a:pt x="2" y="2"/>
                      <a:pt x="2" y="2"/>
                      <a:pt x="2" y="2"/>
                    </a:cubicBezTo>
                    <a:cubicBezTo>
                      <a:pt x="1" y="2"/>
                      <a:pt x="0" y="1"/>
                      <a:pt x="0" y="1"/>
                    </a:cubicBezTo>
                    <a:cubicBezTo>
                      <a:pt x="0" y="1"/>
                      <a:pt x="0" y="1"/>
                      <a:pt x="0" y="1"/>
                    </a:cubicBezTo>
                    <a:cubicBezTo>
                      <a:pt x="0" y="0"/>
                      <a:pt x="1" y="0"/>
                      <a:pt x="2" y="0"/>
                    </a:cubicBezTo>
                    <a:cubicBezTo>
                      <a:pt x="15" y="0"/>
                      <a:pt x="15" y="0"/>
                      <a:pt x="15" y="0"/>
                    </a:cubicBezTo>
                    <a:cubicBezTo>
                      <a:pt x="16" y="0"/>
                      <a:pt x="16" y="0"/>
                      <a:pt x="16" y="1"/>
                    </a:cubicBezTo>
                    <a:cubicBezTo>
                      <a:pt x="16" y="1"/>
                      <a:pt x="16" y="1"/>
                      <a:pt x="16" y="1"/>
                    </a:cubicBezTo>
                    <a:cubicBezTo>
                      <a:pt x="16" y="1"/>
                      <a:pt x="16" y="2"/>
                      <a:pt x="1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288" name="Freeform 86"/>
              <p:cNvSpPr>
                <a:spLocks/>
              </p:cNvSpPr>
              <p:nvPr/>
            </p:nvSpPr>
            <p:spPr bwMode="auto">
              <a:xfrm>
                <a:off x="1216962" y="6705082"/>
                <a:ext cx="26966" cy="3548"/>
              </a:xfrm>
              <a:custGeom>
                <a:avLst/>
                <a:gdLst>
                  <a:gd name="T0" fmla="*/ 86 w 16"/>
                  <a:gd name="T1" fmla="*/ 13 h 2"/>
                  <a:gd name="T2" fmla="*/ 12 w 16"/>
                  <a:gd name="T3" fmla="*/ 13 h 2"/>
                  <a:gd name="T4" fmla="*/ 0 w 16"/>
                  <a:gd name="T5" fmla="*/ 8 h 2"/>
                  <a:gd name="T6" fmla="*/ 0 w 16"/>
                  <a:gd name="T7" fmla="*/ 8 h 2"/>
                  <a:gd name="T8" fmla="*/ 12 w 16"/>
                  <a:gd name="T9" fmla="*/ 0 h 2"/>
                  <a:gd name="T10" fmla="*/ 86 w 16"/>
                  <a:gd name="T11" fmla="*/ 0 h 2"/>
                  <a:gd name="T12" fmla="*/ 90 w 16"/>
                  <a:gd name="T13" fmla="*/ 8 h 2"/>
                  <a:gd name="T14" fmla="*/ 90 w 16"/>
                  <a:gd name="T15" fmla="*/ 8 h 2"/>
                  <a:gd name="T16" fmla="*/ 86 w 16"/>
                  <a:gd name="T17" fmla="*/ 13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
                    <a:moveTo>
                      <a:pt x="15" y="2"/>
                    </a:moveTo>
                    <a:cubicBezTo>
                      <a:pt x="2" y="2"/>
                      <a:pt x="2" y="2"/>
                      <a:pt x="2" y="2"/>
                    </a:cubicBezTo>
                    <a:cubicBezTo>
                      <a:pt x="1" y="2"/>
                      <a:pt x="0" y="1"/>
                      <a:pt x="0" y="1"/>
                    </a:cubicBezTo>
                    <a:cubicBezTo>
                      <a:pt x="0" y="1"/>
                      <a:pt x="0" y="1"/>
                      <a:pt x="0" y="1"/>
                    </a:cubicBezTo>
                    <a:cubicBezTo>
                      <a:pt x="0" y="0"/>
                      <a:pt x="1" y="0"/>
                      <a:pt x="2" y="0"/>
                    </a:cubicBezTo>
                    <a:cubicBezTo>
                      <a:pt x="15" y="0"/>
                      <a:pt x="15" y="0"/>
                      <a:pt x="15" y="0"/>
                    </a:cubicBezTo>
                    <a:cubicBezTo>
                      <a:pt x="16" y="0"/>
                      <a:pt x="16" y="0"/>
                      <a:pt x="16" y="1"/>
                    </a:cubicBezTo>
                    <a:cubicBezTo>
                      <a:pt x="16" y="1"/>
                      <a:pt x="16" y="1"/>
                      <a:pt x="16" y="1"/>
                    </a:cubicBezTo>
                    <a:cubicBezTo>
                      <a:pt x="16" y="1"/>
                      <a:pt x="16" y="2"/>
                      <a:pt x="1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289" name="Line 87"/>
              <p:cNvSpPr>
                <a:spLocks noChangeShapeType="1"/>
              </p:cNvSpPr>
              <p:nvPr/>
            </p:nvSpPr>
            <p:spPr bwMode="auto">
              <a:xfrm>
                <a:off x="996264" y="6570960"/>
                <a:ext cx="257599" cy="0"/>
              </a:xfrm>
              <a:prstGeom prst="line">
                <a:avLst/>
              </a:prstGeom>
              <a:noFill/>
              <a:ln w="14288">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914400">
                  <a:defRPr/>
                </a:pPr>
                <a:endParaRPr lang="zh-CN" altLang="en-US" kern="0">
                  <a:solidFill>
                    <a:prstClr val="black"/>
                  </a:solidFill>
                  <a:latin typeface="微软雅黑"/>
                  <a:ea typeface="微软雅黑"/>
                </a:endParaRPr>
              </a:p>
            </p:txBody>
          </p:sp>
          <p:sp>
            <p:nvSpPr>
              <p:cNvPr id="290" name="Line 88"/>
              <p:cNvSpPr>
                <a:spLocks noChangeShapeType="1"/>
              </p:cNvSpPr>
              <p:nvPr/>
            </p:nvSpPr>
            <p:spPr bwMode="auto">
              <a:xfrm>
                <a:off x="1018263" y="6719984"/>
                <a:ext cx="0" cy="125606"/>
              </a:xfrm>
              <a:prstGeom prst="line">
                <a:avLst/>
              </a:prstGeom>
              <a:noFill/>
              <a:ln w="9525">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914400">
                  <a:defRPr/>
                </a:pPr>
                <a:endParaRPr lang="zh-CN" altLang="en-US" kern="0">
                  <a:solidFill>
                    <a:prstClr val="black"/>
                  </a:solidFill>
                  <a:latin typeface="微软雅黑"/>
                  <a:ea typeface="微软雅黑"/>
                </a:endParaRPr>
              </a:p>
            </p:txBody>
          </p:sp>
          <p:sp>
            <p:nvSpPr>
              <p:cNvPr id="291" name="Line 89"/>
              <p:cNvSpPr>
                <a:spLocks noChangeShapeType="1"/>
              </p:cNvSpPr>
              <p:nvPr/>
            </p:nvSpPr>
            <p:spPr bwMode="auto">
              <a:xfrm>
                <a:off x="1230445" y="6719984"/>
                <a:ext cx="0" cy="125606"/>
              </a:xfrm>
              <a:prstGeom prst="line">
                <a:avLst/>
              </a:prstGeom>
              <a:noFill/>
              <a:ln w="9525">
                <a:solidFill>
                  <a:srgbClr val="FFFFFF"/>
                </a:solidFill>
                <a:miter lim="800000"/>
                <a:headEnd/>
                <a:tailEnd/>
              </a:ln>
              <a:extLst>
                <a:ext uri="{909E8E84-426E-40DD-AFC4-6F175D3DCCD1}">
                  <a14:hiddenFill xmlns:a14="http://schemas.microsoft.com/office/drawing/2010/main">
                    <a:noFill/>
                  </a14:hiddenFill>
                </a:ext>
              </a:extLst>
            </p:spPr>
            <p:txBody>
              <a:bodyPr/>
              <a:lstStyle/>
              <a:p>
                <a:pPr defTabSz="914400">
                  <a:defRPr/>
                </a:pPr>
                <a:endParaRPr lang="zh-CN" altLang="en-US" kern="0">
                  <a:solidFill>
                    <a:prstClr val="black"/>
                  </a:solidFill>
                  <a:latin typeface="微软雅黑"/>
                  <a:ea typeface="微软雅黑"/>
                </a:endParaRPr>
              </a:p>
            </p:txBody>
          </p:sp>
          <p:sp>
            <p:nvSpPr>
              <p:cNvPr id="292" name="Oval 90"/>
              <p:cNvSpPr>
                <a:spLocks noChangeArrowheads="1"/>
              </p:cNvSpPr>
              <p:nvPr/>
            </p:nvSpPr>
            <p:spPr bwMode="auto">
              <a:xfrm>
                <a:off x="1006199" y="6829978"/>
                <a:ext cx="24128" cy="241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293" name="Oval 91"/>
              <p:cNvSpPr>
                <a:spLocks noChangeArrowheads="1"/>
              </p:cNvSpPr>
              <p:nvPr/>
            </p:nvSpPr>
            <p:spPr bwMode="auto">
              <a:xfrm>
                <a:off x="1218381" y="6829978"/>
                <a:ext cx="23418" cy="241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grpSp>
        <p:grpSp>
          <p:nvGrpSpPr>
            <p:cNvPr id="184" name="组合 183"/>
            <p:cNvGrpSpPr>
              <a:grpSpLocks noChangeAspect="1"/>
            </p:cNvGrpSpPr>
            <p:nvPr/>
          </p:nvGrpSpPr>
          <p:grpSpPr>
            <a:xfrm>
              <a:off x="5553570" y="8710669"/>
              <a:ext cx="437020" cy="436389"/>
              <a:chOff x="-993625" y="894253"/>
              <a:chExt cx="1100138" cy="1098550"/>
            </a:xfrm>
          </p:grpSpPr>
          <p:sp>
            <p:nvSpPr>
              <p:cNvPr id="278" name="Oval 109"/>
              <p:cNvSpPr>
                <a:spLocks noChangeArrowheads="1"/>
              </p:cNvSpPr>
              <p:nvPr/>
            </p:nvSpPr>
            <p:spPr bwMode="auto">
              <a:xfrm>
                <a:off x="-993625" y="894253"/>
                <a:ext cx="1100138" cy="1098550"/>
              </a:xfrm>
              <a:prstGeom prst="ellipse">
                <a:avLst/>
              </a:prstGeom>
              <a:solidFill>
                <a:srgbClr val="84D0A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279" name="Freeform 110"/>
              <p:cNvSpPr>
                <a:spLocks/>
              </p:cNvSpPr>
              <p:nvPr/>
            </p:nvSpPr>
            <p:spPr bwMode="auto">
              <a:xfrm>
                <a:off x="-841225" y="1489566"/>
                <a:ext cx="776288" cy="188913"/>
              </a:xfrm>
              <a:custGeom>
                <a:avLst/>
                <a:gdLst>
                  <a:gd name="T0" fmla="*/ 1126 w 205"/>
                  <a:gd name="T1" fmla="*/ 0 h 50"/>
                  <a:gd name="T2" fmla="*/ 45 w 205"/>
                  <a:gd name="T3" fmla="*/ 0 h 50"/>
                  <a:gd name="T4" fmla="*/ 0 w 205"/>
                  <a:gd name="T5" fmla="*/ 40 h 50"/>
                  <a:gd name="T6" fmla="*/ 0 w 205"/>
                  <a:gd name="T7" fmla="*/ 214 h 50"/>
                  <a:gd name="T8" fmla="*/ 45 w 205"/>
                  <a:gd name="T9" fmla="*/ 259 h 50"/>
                  <a:gd name="T10" fmla="*/ 699 w 205"/>
                  <a:gd name="T11" fmla="*/ 259 h 50"/>
                  <a:gd name="T12" fmla="*/ 739 w 205"/>
                  <a:gd name="T13" fmla="*/ 283 h 50"/>
                  <a:gd name="T14" fmla="*/ 785 w 205"/>
                  <a:gd name="T15" fmla="*/ 238 h 50"/>
                  <a:gd name="T16" fmla="*/ 739 w 205"/>
                  <a:gd name="T17" fmla="*/ 193 h 50"/>
                  <a:gd name="T18" fmla="*/ 699 w 205"/>
                  <a:gd name="T19" fmla="*/ 214 h 50"/>
                  <a:gd name="T20" fmla="*/ 45 w 205"/>
                  <a:gd name="T21" fmla="*/ 214 h 50"/>
                  <a:gd name="T22" fmla="*/ 45 w 205"/>
                  <a:gd name="T23" fmla="*/ 40 h 50"/>
                  <a:gd name="T24" fmla="*/ 1126 w 205"/>
                  <a:gd name="T25" fmla="*/ 40 h 50"/>
                  <a:gd name="T26" fmla="*/ 1126 w 205"/>
                  <a:gd name="T27" fmla="*/ 214 h 50"/>
                  <a:gd name="T28" fmla="*/ 911 w 205"/>
                  <a:gd name="T29" fmla="*/ 214 h 50"/>
                  <a:gd name="T30" fmla="*/ 871 w 205"/>
                  <a:gd name="T31" fmla="*/ 193 h 50"/>
                  <a:gd name="T32" fmla="*/ 830 w 205"/>
                  <a:gd name="T33" fmla="*/ 238 h 50"/>
                  <a:gd name="T34" fmla="*/ 871 w 205"/>
                  <a:gd name="T35" fmla="*/ 283 h 50"/>
                  <a:gd name="T36" fmla="*/ 911 w 205"/>
                  <a:gd name="T37" fmla="*/ 259 h 50"/>
                  <a:gd name="T38" fmla="*/ 1126 w 205"/>
                  <a:gd name="T39" fmla="*/ 259 h 50"/>
                  <a:gd name="T40" fmla="*/ 1166 w 205"/>
                  <a:gd name="T41" fmla="*/ 214 h 50"/>
                  <a:gd name="T42" fmla="*/ 1166 w 205"/>
                  <a:gd name="T43" fmla="*/ 40 h 50"/>
                  <a:gd name="T44" fmla="*/ 1126 w 205"/>
                  <a:gd name="T45" fmla="*/ 0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5" h="50">
                    <a:moveTo>
                      <a:pt x="198" y="0"/>
                    </a:moveTo>
                    <a:cubicBezTo>
                      <a:pt x="8" y="0"/>
                      <a:pt x="8" y="0"/>
                      <a:pt x="8" y="0"/>
                    </a:cubicBezTo>
                    <a:cubicBezTo>
                      <a:pt x="4" y="0"/>
                      <a:pt x="0" y="3"/>
                      <a:pt x="0" y="7"/>
                    </a:cubicBezTo>
                    <a:cubicBezTo>
                      <a:pt x="0" y="38"/>
                      <a:pt x="0" y="38"/>
                      <a:pt x="0" y="38"/>
                    </a:cubicBezTo>
                    <a:cubicBezTo>
                      <a:pt x="0" y="42"/>
                      <a:pt x="4" y="46"/>
                      <a:pt x="8" y="46"/>
                    </a:cubicBezTo>
                    <a:cubicBezTo>
                      <a:pt x="123" y="46"/>
                      <a:pt x="123" y="46"/>
                      <a:pt x="123" y="46"/>
                    </a:cubicBezTo>
                    <a:cubicBezTo>
                      <a:pt x="125" y="48"/>
                      <a:pt x="127" y="50"/>
                      <a:pt x="130" y="50"/>
                    </a:cubicBezTo>
                    <a:cubicBezTo>
                      <a:pt x="134" y="50"/>
                      <a:pt x="138" y="46"/>
                      <a:pt x="138" y="42"/>
                    </a:cubicBezTo>
                    <a:cubicBezTo>
                      <a:pt x="138" y="38"/>
                      <a:pt x="134" y="34"/>
                      <a:pt x="130" y="34"/>
                    </a:cubicBezTo>
                    <a:cubicBezTo>
                      <a:pt x="127" y="34"/>
                      <a:pt x="125" y="36"/>
                      <a:pt x="123" y="38"/>
                    </a:cubicBezTo>
                    <a:cubicBezTo>
                      <a:pt x="8" y="38"/>
                      <a:pt x="8" y="38"/>
                      <a:pt x="8" y="38"/>
                    </a:cubicBezTo>
                    <a:cubicBezTo>
                      <a:pt x="8" y="7"/>
                      <a:pt x="8" y="7"/>
                      <a:pt x="8" y="7"/>
                    </a:cubicBezTo>
                    <a:cubicBezTo>
                      <a:pt x="198" y="7"/>
                      <a:pt x="198" y="7"/>
                      <a:pt x="198" y="7"/>
                    </a:cubicBezTo>
                    <a:cubicBezTo>
                      <a:pt x="198" y="38"/>
                      <a:pt x="198" y="38"/>
                      <a:pt x="198" y="38"/>
                    </a:cubicBezTo>
                    <a:cubicBezTo>
                      <a:pt x="160" y="38"/>
                      <a:pt x="160" y="38"/>
                      <a:pt x="160" y="38"/>
                    </a:cubicBezTo>
                    <a:cubicBezTo>
                      <a:pt x="159" y="36"/>
                      <a:pt x="156" y="34"/>
                      <a:pt x="153" y="34"/>
                    </a:cubicBezTo>
                    <a:cubicBezTo>
                      <a:pt x="149" y="34"/>
                      <a:pt x="146" y="38"/>
                      <a:pt x="146" y="42"/>
                    </a:cubicBezTo>
                    <a:cubicBezTo>
                      <a:pt x="146" y="46"/>
                      <a:pt x="149" y="50"/>
                      <a:pt x="153" y="50"/>
                    </a:cubicBezTo>
                    <a:cubicBezTo>
                      <a:pt x="156" y="50"/>
                      <a:pt x="159" y="48"/>
                      <a:pt x="160" y="46"/>
                    </a:cubicBezTo>
                    <a:cubicBezTo>
                      <a:pt x="198" y="46"/>
                      <a:pt x="198" y="46"/>
                      <a:pt x="198" y="46"/>
                    </a:cubicBezTo>
                    <a:cubicBezTo>
                      <a:pt x="202" y="46"/>
                      <a:pt x="205" y="42"/>
                      <a:pt x="205" y="38"/>
                    </a:cubicBezTo>
                    <a:cubicBezTo>
                      <a:pt x="205" y="7"/>
                      <a:pt x="205" y="7"/>
                      <a:pt x="205" y="7"/>
                    </a:cubicBezTo>
                    <a:cubicBezTo>
                      <a:pt x="205" y="3"/>
                      <a:pt x="202" y="0"/>
                      <a:pt x="19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280" name="Freeform 112"/>
              <p:cNvSpPr>
                <a:spLocks noEditPoints="1"/>
              </p:cNvSpPr>
              <p:nvPr/>
            </p:nvSpPr>
            <p:spPr bwMode="auto">
              <a:xfrm>
                <a:off x="-559032" y="1178416"/>
                <a:ext cx="227013" cy="227013"/>
              </a:xfrm>
              <a:custGeom>
                <a:avLst/>
                <a:gdLst>
                  <a:gd name="T0" fmla="*/ 172 w 60"/>
                  <a:gd name="T1" fmla="*/ 341 h 60"/>
                  <a:gd name="T2" fmla="*/ 0 w 60"/>
                  <a:gd name="T3" fmla="*/ 172 h 60"/>
                  <a:gd name="T4" fmla="*/ 172 w 60"/>
                  <a:gd name="T5" fmla="*/ 0 h 60"/>
                  <a:gd name="T6" fmla="*/ 341 w 60"/>
                  <a:gd name="T7" fmla="*/ 172 h 60"/>
                  <a:gd name="T8" fmla="*/ 172 w 60"/>
                  <a:gd name="T9" fmla="*/ 341 h 60"/>
                  <a:gd name="T10" fmla="*/ 172 w 60"/>
                  <a:gd name="T11" fmla="*/ 33 h 60"/>
                  <a:gd name="T12" fmla="*/ 33 w 60"/>
                  <a:gd name="T13" fmla="*/ 172 h 60"/>
                  <a:gd name="T14" fmla="*/ 172 w 60"/>
                  <a:gd name="T15" fmla="*/ 307 h 60"/>
                  <a:gd name="T16" fmla="*/ 307 w 60"/>
                  <a:gd name="T17" fmla="*/ 172 h 60"/>
                  <a:gd name="T18" fmla="*/ 172 w 60"/>
                  <a:gd name="T19" fmla="*/ 33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60">
                    <a:moveTo>
                      <a:pt x="30" y="60"/>
                    </a:moveTo>
                    <a:cubicBezTo>
                      <a:pt x="13" y="60"/>
                      <a:pt x="0" y="46"/>
                      <a:pt x="0" y="30"/>
                    </a:cubicBezTo>
                    <a:cubicBezTo>
                      <a:pt x="0" y="13"/>
                      <a:pt x="13" y="0"/>
                      <a:pt x="30" y="0"/>
                    </a:cubicBezTo>
                    <a:cubicBezTo>
                      <a:pt x="46" y="0"/>
                      <a:pt x="60" y="13"/>
                      <a:pt x="60" y="30"/>
                    </a:cubicBezTo>
                    <a:cubicBezTo>
                      <a:pt x="60" y="46"/>
                      <a:pt x="46" y="60"/>
                      <a:pt x="30" y="60"/>
                    </a:cubicBezTo>
                    <a:close/>
                    <a:moveTo>
                      <a:pt x="30" y="6"/>
                    </a:moveTo>
                    <a:cubicBezTo>
                      <a:pt x="16" y="6"/>
                      <a:pt x="6" y="17"/>
                      <a:pt x="6" y="30"/>
                    </a:cubicBezTo>
                    <a:cubicBezTo>
                      <a:pt x="6" y="43"/>
                      <a:pt x="16" y="54"/>
                      <a:pt x="30" y="54"/>
                    </a:cubicBezTo>
                    <a:cubicBezTo>
                      <a:pt x="43" y="54"/>
                      <a:pt x="54" y="43"/>
                      <a:pt x="54" y="30"/>
                    </a:cubicBezTo>
                    <a:cubicBezTo>
                      <a:pt x="54" y="17"/>
                      <a:pt x="43" y="6"/>
                      <a:pt x="3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281" name="Freeform 113"/>
              <p:cNvSpPr>
                <a:spLocks noEditPoints="1"/>
              </p:cNvSpPr>
              <p:nvPr/>
            </p:nvSpPr>
            <p:spPr bwMode="auto">
              <a:xfrm>
                <a:off x="-503469" y="1235566"/>
                <a:ext cx="111125" cy="114300"/>
              </a:xfrm>
              <a:custGeom>
                <a:avLst/>
                <a:gdLst>
                  <a:gd name="T0" fmla="*/ 87 w 29"/>
                  <a:gd name="T1" fmla="*/ 173 h 30"/>
                  <a:gd name="T2" fmla="*/ 0 w 29"/>
                  <a:gd name="T3" fmla="*/ 86 h 30"/>
                  <a:gd name="T4" fmla="*/ 87 w 29"/>
                  <a:gd name="T5" fmla="*/ 0 h 30"/>
                  <a:gd name="T6" fmla="*/ 169 w 29"/>
                  <a:gd name="T7" fmla="*/ 86 h 30"/>
                  <a:gd name="T8" fmla="*/ 87 w 29"/>
                  <a:gd name="T9" fmla="*/ 173 h 30"/>
                  <a:gd name="T10" fmla="*/ 87 w 29"/>
                  <a:gd name="T11" fmla="*/ 34 h 30"/>
                  <a:gd name="T12" fmla="*/ 34 w 29"/>
                  <a:gd name="T13" fmla="*/ 86 h 30"/>
                  <a:gd name="T14" fmla="*/ 87 w 29"/>
                  <a:gd name="T15" fmla="*/ 139 h 30"/>
                  <a:gd name="T16" fmla="*/ 135 w 29"/>
                  <a:gd name="T17" fmla="*/ 86 h 30"/>
                  <a:gd name="T18" fmla="*/ 87 w 29"/>
                  <a:gd name="T19" fmla="*/ 34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30">
                    <a:moveTo>
                      <a:pt x="15" y="30"/>
                    </a:moveTo>
                    <a:cubicBezTo>
                      <a:pt x="7" y="30"/>
                      <a:pt x="0" y="23"/>
                      <a:pt x="0" y="15"/>
                    </a:cubicBezTo>
                    <a:cubicBezTo>
                      <a:pt x="0" y="7"/>
                      <a:pt x="7" y="0"/>
                      <a:pt x="15" y="0"/>
                    </a:cubicBezTo>
                    <a:cubicBezTo>
                      <a:pt x="23" y="0"/>
                      <a:pt x="29" y="7"/>
                      <a:pt x="29" y="15"/>
                    </a:cubicBezTo>
                    <a:cubicBezTo>
                      <a:pt x="29" y="23"/>
                      <a:pt x="23" y="30"/>
                      <a:pt x="15" y="30"/>
                    </a:cubicBezTo>
                    <a:close/>
                    <a:moveTo>
                      <a:pt x="15" y="6"/>
                    </a:moveTo>
                    <a:cubicBezTo>
                      <a:pt x="10" y="6"/>
                      <a:pt x="6" y="10"/>
                      <a:pt x="6" y="15"/>
                    </a:cubicBezTo>
                    <a:cubicBezTo>
                      <a:pt x="6" y="20"/>
                      <a:pt x="10" y="24"/>
                      <a:pt x="15" y="24"/>
                    </a:cubicBezTo>
                    <a:cubicBezTo>
                      <a:pt x="19" y="24"/>
                      <a:pt x="23" y="20"/>
                      <a:pt x="23" y="15"/>
                    </a:cubicBezTo>
                    <a:cubicBezTo>
                      <a:pt x="23" y="10"/>
                      <a:pt x="19" y="6"/>
                      <a:pt x="15"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sp>
            <p:nvSpPr>
              <p:cNvPr id="282" name="Rectangle 114"/>
              <p:cNvSpPr>
                <a:spLocks noChangeArrowheads="1"/>
              </p:cNvSpPr>
              <p:nvPr/>
            </p:nvSpPr>
            <p:spPr bwMode="auto">
              <a:xfrm>
                <a:off x="-490769" y="1421303"/>
                <a:ext cx="87313"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40000"/>
                  </a:lnSpc>
                  <a:defRPr sz="2000" b="1">
                    <a:solidFill>
                      <a:schemeClr val="tx1"/>
                    </a:solidFill>
                    <a:latin typeface="Arial" panose="020B0604020202020204" pitchFamily="34" charset="0"/>
                    <a:ea typeface="黑体" panose="02010609060101010101" pitchFamily="49" charset="-122"/>
                  </a:defRPr>
                </a:lvl1pPr>
                <a:lvl2pPr marL="742950" indent="-285750">
                  <a:lnSpc>
                    <a:spcPct val="140000"/>
                  </a:lnSpc>
                  <a:defRPr sz="2000">
                    <a:solidFill>
                      <a:schemeClr val="tx1"/>
                    </a:solidFill>
                    <a:latin typeface="Arial" panose="020B0604020202020204" pitchFamily="34" charset="0"/>
                    <a:ea typeface="华文细黑" panose="02010600040101010101" pitchFamily="2" charset="-122"/>
                  </a:defRPr>
                </a:lvl2pPr>
                <a:lvl3pPr marL="1143000" indent="-228600">
                  <a:lnSpc>
                    <a:spcPct val="140000"/>
                  </a:lnSpc>
                  <a:defRPr sz="2000">
                    <a:solidFill>
                      <a:schemeClr val="tx1"/>
                    </a:solidFill>
                    <a:latin typeface="Arial" panose="020B0604020202020204" pitchFamily="34" charset="0"/>
                    <a:ea typeface="华文细黑" panose="02010600040101010101" pitchFamily="2" charset="-122"/>
                  </a:defRPr>
                </a:lvl3pPr>
                <a:lvl4pPr marL="1600200" indent="-228600">
                  <a:lnSpc>
                    <a:spcPct val="140000"/>
                  </a:lnSpc>
                  <a:defRPr sz="2000">
                    <a:solidFill>
                      <a:schemeClr val="tx1"/>
                    </a:solidFill>
                    <a:latin typeface="Arial" panose="020B0604020202020204" pitchFamily="34" charset="0"/>
                    <a:ea typeface="华文细黑" panose="02010600040101010101" pitchFamily="2" charset="-122"/>
                  </a:defRPr>
                </a:lvl4pPr>
                <a:lvl5pPr marL="2057400" indent="-228600">
                  <a:lnSpc>
                    <a:spcPct val="140000"/>
                  </a:lnSpc>
                  <a:defRPr sz="2000">
                    <a:solidFill>
                      <a:schemeClr val="tx1"/>
                    </a:solidFill>
                    <a:latin typeface="Arial" panose="020B0604020202020204" pitchFamily="34" charset="0"/>
                    <a:ea typeface="华文细黑" panose="02010600040101010101" pitchFamily="2" charset="-122"/>
                  </a:defRPr>
                </a:lvl5pPr>
                <a:lvl6pPr marL="25146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6pPr>
                <a:lvl7pPr marL="29718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7pPr>
                <a:lvl8pPr marL="34290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8pPr>
                <a:lvl9pPr marL="3886200" indent="-228600" eaLnBrk="0" fontAlgn="base" hangingPunct="0">
                  <a:lnSpc>
                    <a:spcPct val="140000"/>
                  </a:lnSpc>
                  <a:spcBef>
                    <a:spcPct val="0"/>
                  </a:spcBef>
                  <a:spcAft>
                    <a:spcPct val="0"/>
                  </a:spcAft>
                  <a:defRPr sz="2000">
                    <a:solidFill>
                      <a:schemeClr val="tx1"/>
                    </a:solidFill>
                    <a:latin typeface="Arial" panose="020B0604020202020204" pitchFamily="34" charset="0"/>
                    <a:ea typeface="华文细黑" panose="02010600040101010101" pitchFamily="2" charset="-122"/>
                  </a:defRPr>
                </a:lvl9pPr>
              </a:lstStyle>
              <a:p>
                <a:pPr defTabSz="914400">
                  <a:lnSpc>
                    <a:spcPct val="100000"/>
                  </a:lnSpc>
                  <a:defRPr/>
                </a:pPr>
                <a:endParaRPr lang="zh-CN" altLang="en-US" sz="1200" kern="0">
                  <a:solidFill>
                    <a:prstClr val="black"/>
                  </a:solidFill>
                  <a:latin typeface="微软雅黑"/>
                  <a:ea typeface="微软雅黑"/>
                </a:endParaRPr>
              </a:p>
            </p:txBody>
          </p:sp>
          <p:sp>
            <p:nvSpPr>
              <p:cNvPr id="283" name="Freeform 118"/>
              <p:cNvSpPr>
                <a:spLocks noEditPoints="1"/>
              </p:cNvSpPr>
              <p:nvPr/>
            </p:nvSpPr>
            <p:spPr bwMode="auto">
              <a:xfrm>
                <a:off x="-557062" y="1541953"/>
                <a:ext cx="207963" cy="65088"/>
              </a:xfrm>
              <a:custGeom>
                <a:avLst/>
                <a:gdLst>
                  <a:gd name="T0" fmla="*/ 272 w 55"/>
                  <a:gd name="T1" fmla="*/ 99 h 17"/>
                  <a:gd name="T2" fmla="*/ 40 w 55"/>
                  <a:gd name="T3" fmla="*/ 99 h 17"/>
                  <a:gd name="T4" fmla="*/ 0 w 55"/>
                  <a:gd name="T5" fmla="*/ 58 h 17"/>
                  <a:gd name="T6" fmla="*/ 0 w 55"/>
                  <a:gd name="T7" fmla="*/ 41 h 17"/>
                  <a:gd name="T8" fmla="*/ 40 w 55"/>
                  <a:gd name="T9" fmla="*/ 0 h 17"/>
                  <a:gd name="T10" fmla="*/ 272 w 55"/>
                  <a:gd name="T11" fmla="*/ 0 h 17"/>
                  <a:gd name="T12" fmla="*/ 312 w 55"/>
                  <a:gd name="T13" fmla="*/ 41 h 17"/>
                  <a:gd name="T14" fmla="*/ 312 w 55"/>
                  <a:gd name="T15" fmla="*/ 58 h 17"/>
                  <a:gd name="T16" fmla="*/ 272 w 55"/>
                  <a:gd name="T17" fmla="*/ 99 h 17"/>
                  <a:gd name="T18" fmla="*/ 40 w 55"/>
                  <a:gd name="T19" fmla="*/ 24 h 17"/>
                  <a:gd name="T20" fmla="*/ 24 w 55"/>
                  <a:gd name="T21" fmla="*/ 41 h 17"/>
                  <a:gd name="T22" fmla="*/ 24 w 55"/>
                  <a:gd name="T23" fmla="*/ 58 h 17"/>
                  <a:gd name="T24" fmla="*/ 40 w 55"/>
                  <a:gd name="T25" fmla="*/ 75 h 17"/>
                  <a:gd name="T26" fmla="*/ 272 w 55"/>
                  <a:gd name="T27" fmla="*/ 75 h 17"/>
                  <a:gd name="T28" fmla="*/ 288 w 55"/>
                  <a:gd name="T29" fmla="*/ 58 h 17"/>
                  <a:gd name="T30" fmla="*/ 288 w 55"/>
                  <a:gd name="T31" fmla="*/ 41 h 17"/>
                  <a:gd name="T32" fmla="*/ 272 w 55"/>
                  <a:gd name="T33" fmla="*/ 24 h 17"/>
                  <a:gd name="T34" fmla="*/ 40 w 55"/>
                  <a:gd name="T35" fmla="*/ 24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5" h="17">
                    <a:moveTo>
                      <a:pt x="48" y="17"/>
                    </a:moveTo>
                    <a:cubicBezTo>
                      <a:pt x="7" y="17"/>
                      <a:pt x="7" y="17"/>
                      <a:pt x="7" y="17"/>
                    </a:cubicBezTo>
                    <a:cubicBezTo>
                      <a:pt x="3" y="17"/>
                      <a:pt x="0" y="14"/>
                      <a:pt x="0" y="10"/>
                    </a:cubicBezTo>
                    <a:cubicBezTo>
                      <a:pt x="0" y="7"/>
                      <a:pt x="0" y="7"/>
                      <a:pt x="0" y="7"/>
                    </a:cubicBezTo>
                    <a:cubicBezTo>
                      <a:pt x="0" y="3"/>
                      <a:pt x="3" y="0"/>
                      <a:pt x="7" y="0"/>
                    </a:cubicBezTo>
                    <a:cubicBezTo>
                      <a:pt x="48" y="0"/>
                      <a:pt x="48" y="0"/>
                      <a:pt x="48" y="0"/>
                    </a:cubicBezTo>
                    <a:cubicBezTo>
                      <a:pt x="52" y="0"/>
                      <a:pt x="55" y="3"/>
                      <a:pt x="55" y="7"/>
                    </a:cubicBezTo>
                    <a:cubicBezTo>
                      <a:pt x="55" y="10"/>
                      <a:pt x="55" y="10"/>
                      <a:pt x="55" y="10"/>
                    </a:cubicBezTo>
                    <a:cubicBezTo>
                      <a:pt x="55" y="14"/>
                      <a:pt x="52" y="17"/>
                      <a:pt x="48" y="17"/>
                    </a:cubicBezTo>
                    <a:close/>
                    <a:moveTo>
                      <a:pt x="7" y="4"/>
                    </a:moveTo>
                    <a:cubicBezTo>
                      <a:pt x="5" y="4"/>
                      <a:pt x="4" y="6"/>
                      <a:pt x="4" y="7"/>
                    </a:cubicBezTo>
                    <a:cubicBezTo>
                      <a:pt x="4" y="10"/>
                      <a:pt x="4" y="10"/>
                      <a:pt x="4" y="10"/>
                    </a:cubicBezTo>
                    <a:cubicBezTo>
                      <a:pt x="4" y="12"/>
                      <a:pt x="5" y="13"/>
                      <a:pt x="7" y="13"/>
                    </a:cubicBezTo>
                    <a:cubicBezTo>
                      <a:pt x="48" y="13"/>
                      <a:pt x="48" y="13"/>
                      <a:pt x="48" y="13"/>
                    </a:cubicBezTo>
                    <a:cubicBezTo>
                      <a:pt x="50" y="13"/>
                      <a:pt x="51" y="12"/>
                      <a:pt x="51" y="10"/>
                    </a:cubicBezTo>
                    <a:cubicBezTo>
                      <a:pt x="51" y="7"/>
                      <a:pt x="51" y="7"/>
                      <a:pt x="51" y="7"/>
                    </a:cubicBezTo>
                    <a:cubicBezTo>
                      <a:pt x="51" y="6"/>
                      <a:pt x="50" y="4"/>
                      <a:pt x="48" y="4"/>
                    </a:cubicBezTo>
                    <a:lnTo>
                      <a:pt x="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defRPr/>
                </a:pPr>
                <a:endParaRPr lang="zh-CN" altLang="en-US" kern="0">
                  <a:solidFill>
                    <a:prstClr val="black"/>
                  </a:solidFill>
                  <a:latin typeface="微软雅黑"/>
                  <a:ea typeface="微软雅黑"/>
                </a:endParaRPr>
              </a:p>
            </p:txBody>
          </p:sp>
        </p:grpSp>
        <p:grpSp>
          <p:nvGrpSpPr>
            <p:cNvPr id="185" name="组合 184"/>
            <p:cNvGrpSpPr/>
            <p:nvPr/>
          </p:nvGrpSpPr>
          <p:grpSpPr>
            <a:xfrm>
              <a:off x="3754152" y="7646787"/>
              <a:ext cx="1523355" cy="863801"/>
              <a:chOff x="4801930" y="3105961"/>
              <a:chExt cx="2305366" cy="1187567"/>
            </a:xfrm>
          </p:grpSpPr>
          <p:sp>
            <p:nvSpPr>
              <p:cNvPr id="276" name="Freeform 8"/>
              <p:cNvSpPr>
                <a:spLocks noChangeAspect="1"/>
              </p:cNvSpPr>
              <p:nvPr/>
            </p:nvSpPr>
            <p:spPr>
              <a:xfrm>
                <a:off x="4801930" y="3105961"/>
                <a:ext cx="2305366" cy="1187567"/>
              </a:xfrm>
              <a:custGeom>
                <a:avLst/>
                <a:gdLst/>
                <a:ahLst/>
                <a:cxnLst>
                  <a:cxn ang="0">
                    <a:pos x="wd2" y="hd2"/>
                  </a:cxn>
                  <a:cxn ang="5400000">
                    <a:pos x="wd2" y="hd2"/>
                  </a:cxn>
                  <a:cxn ang="10800000">
                    <a:pos x="wd2" y="hd2"/>
                  </a:cxn>
                  <a:cxn ang="16200000">
                    <a:pos x="wd2" y="hd2"/>
                  </a:cxn>
                </a:cxnLst>
                <a:rect l="0" t="0" r="r" b="b"/>
                <a:pathLst>
                  <a:path w="21600" h="21600" extrusionOk="0">
                    <a:moveTo>
                      <a:pt x="19347" y="12897"/>
                    </a:moveTo>
                    <a:lnTo>
                      <a:pt x="19319" y="12559"/>
                    </a:lnTo>
                    <a:lnTo>
                      <a:pt x="19276" y="12220"/>
                    </a:lnTo>
                    <a:lnTo>
                      <a:pt x="19227" y="11894"/>
                    </a:lnTo>
                    <a:lnTo>
                      <a:pt x="19115" y="11269"/>
                    </a:lnTo>
                    <a:lnTo>
                      <a:pt x="19045" y="10956"/>
                    </a:lnTo>
                    <a:lnTo>
                      <a:pt x="18968" y="10657"/>
                    </a:lnTo>
                    <a:lnTo>
                      <a:pt x="18883" y="10370"/>
                    </a:lnTo>
                    <a:lnTo>
                      <a:pt x="18792" y="10083"/>
                    </a:lnTo>
                    <a:lnTo>
                      <a:pt x="18694" y="9810"/>
                    </a:lnTo>
                    <a:lnTo>
                      <a:pt x="18483" y="9289"/>
                    </a:lnTo>
                    <a:lnTo>
                      <a:pt x="18371" y="9041"/>
                    </a:lnTo>
                    <a:lnTo>
                      <a:pt x="18245" y="8794"/>
                    </a:lnTo>
                    <a:lnTo>
                      <a:pt x="17992" y="8351"/>
                    </a:lnTo>
                    <a:lnTo>
                      <a:pt x="17851" y="8142"/>
                    </a:lnTo>
                    <a:lnTo>
                      <a:pt x="17571" y="7752"/>
                    </a:lnTo>
                    <a:lnTo>
                      <a:pt x="17262" y="7413"/>
                    </a:lnTo>
                    <a:lnTo>
                      <a:pt x="17107" y="7269"/>
                    </a:lnTo>
                    <a:lnTo>
                      <a:pt x="16939" y="7126"/>
                    </a:lnTo>
                    <a:lnTo>
                      <a:pt x="16777" y="6996"/>
                    </a:lnTo>
                    <a:lnTo>
                      <a:pt x="16609" y="6892"/>
                    </a:lnTo>
                    <a:lnTo>
                      <a:pt x="16433" y="6787"/>
                    </a:lnTo>
                    <a:lnTo>
                      <a:pt x="16258" y="6709"/>
                    </a:lnTo>
                    <a:lnTo>
                      <a:pt x="15893" y="6579"/>
                    </a:lnTo>
                    <a:lnTo>
                      <a:pt x="15710" y="6540"/>
                    </a:lnTo>
                    <a:lnTo>
                      <a:pt x="15331" y="6514"/>
                    </a:lnTo>
                    <a:lnTo>
                      <a:pt x="15100" y="6527"/>
                    </a:lnTo>
                    <a:lnTo>
                      <a:pt x="14868" y="6566"/>
                    </a:lnTo>
                    <a:lnTo>
                      <a:pt x="14784" y="6201"/>
                    </a:lnTo>
                    <a:lnTo>
                      <a:pt x="14685" y="5849"/>
                    </a:lnTo>
                    <a:lnTo>
                      <a:pt x="14587" y="5511"/>
                    </a:lnTo>
                    <a:lnTo>
                      <a:pt x="14482" y="5172"/>
                    </a:lnTo>
                    <a:lnTo>
                      <a:pt x="14370" y="4846"/>
                    </a:lnTo>
                    <a:lnTo>
                      <a:pt x="14250" y="4521"/>
                    </a:lnTo>
                    <a:lnTo>
                      <a:pt x="14124" y="4208"/>
                    </a:lnTo>
                    <a:lnTo>
                      <a:pt x="13998" y="3908"/>
                    </a:lnTo>
                    <a:lnTo>
                      <a:pt x="13857" y="3609"/>
                    </a:lnTo>
                    <a:lnTo>
                      <a:pt x="13717" y="3335"/>
                    </a:lnTo>
                    <a:lnTo>
                      <a:pt x="13569" y="3062"/>
                    </a:lnTo>
                    <a:lnTo>
                      <a:pt x="13415" y="2788"/>
                    </a:lnTo>
                    <a:lnTo>
                      <a:pt x="13260" y="2540"/>
                    </a:lnTo>
                    <a:lnTo>
                      <a:pt x="13099" y="2293"/>
                    </a:lnTo>
                    <a:lnTo>
                      <a:pt x="12931" y="2058"/>
                    </a:lnTo>
                    <a:lnTo>
                      <a:pt x="12762" y="1837"/>
                    </a:lnTo>
                    <a:lnTo>
                      <a:pt x="12587" y="1615"/>
                    </a:lnTo>
                    <a:lnTo>
                      <a:pt x="12404" y="1420"/>
                    </a:lnTo>
                    <a:lnTo>
                      <a:pt x="12222" y="1238"/>
                    </a:lnTo>
                    <a:lnTo>
                      <a:pt x="12032" y="1055"/>
                    </a:lnTo>
                    <a:lnTo>
                      <a:pt x="11639" y="743"/>
                    </a:lnTo>
                    <a:lnTo>
                      <a:pt x="11442" y="599"/>
                    </a:lnTo>
                    <a:lnTo>
                      <a:pt x="11035" y="365"/>
                    </a:lnTo>
                    <a:lnTo>
                      <a:pt x="10825" y="274"/>
                    </a:lnTo>
                    <a:lnTo>
                      <a:pt x="10614" y="195"/>
                    </a:lnTo>
                    <a:lnTo>
                      <a:pt x="10396" y="117"/>
                    </a:lnTo>
                    <a:lnTo>
                      <a:pt x="10179" y="65"/>
                    </a:lnTo>
                    <a:lnTo>
                      <a:pt x="9961" y="26"/>
                    </a:lnTo>
                    <a:lnTo>
                      <a:pt x="9736" y="0"/>
                    </a:lnTo>
                    <a:lnTo>
                      <a:pt x="9512" y="0"/>
                    </a:lnTo>
                    <a:lnTo>
                      <a:pt x="9231" y="13"/>
                    </a:lnTo>
                    <a:lnTo>
                      <a:pt x="8950" y="52"/>
                    </a:lnTo>
                    <a:lnTo>
                      <a:pt x="8677" y="104"/>
                    </a:lnTo>
                    <a:lnTo>
                      <a:pt x="8403" y="195"/>
                    </a:lnTo>
                    <a:lnTo>
                      <a:pt x="8136" y="300"/>
                    </a:lnTo>
                    <a:lnTo>
                      <a:pt x="7869" y="430"/>
                    </a:lnTo>
                    <a:lnTo>
                      <a:pt x="7609" y="586"/>
                    </a:lnTo>
                    <a:lnTo>
                      <a:pt x="7357" y="756"/>
                    </a:lnTo>
                    <a:lnTo>
                      <a:pt x="7111" y="951"/>
                    </a:lnTo>
                    <a:lnTo>
                      <a:pt x="6872" y="1172"/>
                    </a:lnTo>
                    <a:lnTo>
                      <a:pt x="6641" y="1407"/>
                    </a:lnTo>
                    <a:lnTo>
                      <a:pt x="6409" y="1668"/>
                    </a:lnTo>
                    <a:lnTo>
                      <a:pt x="6191" y="1928"/>
                    </a:lnTo>
                    <a:lnTo>
                      <a:pt x="5974" y="2228"/>
                    </a:lnTo>
                    <a:lnTo>
                      <a:pt x="5770" y="2527"/>
                    </a:lnTo>
                    <a:lnTo>
                      <a:pt x="5567" y="2853"/>
                    </a:lnTo>
                    <a:lnTo>
                      <a:pt x="5377" y="3192"/>
                    </a:lnTo>
                    <a:lnTo>
                      <a:pt x="5195" y="3557"/>
                    </a:lnTo>
                    <a:lnTo>
                      <a:pt x="5026" y="3921"/>
                    </a:lnTo>
                    <a:lnTo>
                      <a:pt x="4865" y="4312"/>
                    </a:lnTo>
                    <a:lnTo>
                      <a:pt x="4703" y="4716"/>
                    </a:lnTo>
                    <a:lnTo>
                      <a:pt x="4563" y="5120"/>
                    </a:lnTo>
                    <a:lnTo>
                      <a:pt x="4430" y="5550"/>
                    </a:lnTo>
                    <a:lnTo>
                      <a:pt x="4303" y="5993"/>
                    </a:lnTo>
                    <a:lnTo>
                      <a:pt x="4191" y="6436"/>
                    </a:lnTo>
                    <a:lnTo>
                      <a:pt x="4086" y="6892"/>
                    </a:lnTo>
                    <a:lnTo>
                      <a:pt x="3994" y="7374"/>
                    </a:lnTo>
                    <a:lnTo>
                      <a:pt x="3917" y="7843"/>
                    </a:lnTo>
                    <a:lnTo>
                      <a:pt x="3847" y="8338"/>
                    </a:lnTo>
                    <a:lnTo>
                      <a:pt x="3791" y="8833"/>
                    </a:lnTo>
                    <a:lnTo>
                      <a:pt x="3749" y="9341"/>
                    </a:lnTo>
                    <a:lnTo>
                      <a:pt x="3713" y="9862"/>
                    </a:lnTo>
                    <a:lnTo>
                      <a:pt x="3587" y="9823"/>
                    </a:lnTo>
                    <a:lnTo>
                      <a:pt x="3320" y="9771"/>
                    </a:lnTo>
                    <a:lnTo>
                      <a:pt x="3187" y="9771"/>
                    </a:lnTo>
                    <a:lnTo>
                      <a:pt x="3019" y="9784"/>
                    </a:lnTo>
                    <a:lnTo>
                      <a:pt x="2857" y="9797"/>
                    </a:lnTo>
                    <a:lnTo>
                      <a:pt x="2703" y="9836"/>
                    </a:lnTo>
                    <a:lnTo>
                      <a:pt x="2541" y="9888"/>
                    </a:lnTo>
                    <a:lnTo>
                      <a:pt x="2387" y="9953"/>
                    </a:lnTo>
                    <a:lnTo>
                      <a:pt x="2239" y="10031"/>
                    </a:lnTo>
                    <a:lnTo>
                      <a:pt x="1944" y="10240"/>
                    </a:lnTo>
                    <a:lnTo>
                      <a:pt x="1804" y="10357"/>
                    </a:lnTo>
                    <a:lnTo>
                      <a:pt x="1664" y="10487"/>
                    </a:lnTo>
                    <a:lnTo>
                      <a:pt x="1530" y="10631"/>
                    </a:lnTo>
                    <a:lnTo>
                      <a:pt x="1278" y="10943"/>
                    </a:lnTo>
                    <a:lnTo>
                      <a:pt x="1039" y="11308"/>
                    </a:lnTo>
                    <a:lnTo>
                      <a:pt x="934" y="11503"/>
                    </a:lnTo>
                    <a:lnTo>
                      <a:pt x="723" y="11920"/>
                    </a:lnTo>
                    <a:lnTo>
                      <a:pt x="632" y="12142"/>
                    </a:lnTo>
                    <a:lnTo>
                      <a:pt x="541" y="12376"/>
                    </a:lnTo>
                    <a:lnTo>
                      <a:pt x="456" y="12624"/>
                    </a:lnTo>
                    <a:lnTo>
                      <a:pt x="316" y="13119"/>
                    </a:lnTo>
                    <a:lnTo>
                      <a:pt x="246" y="13379"/>
                    </a:lnTo>
                    <a:lnTo>
                      <a:pt x="190" y="13653"/>
                    </a:lnTo>
                    <a:lnTo>
                      <a:pt x="140" y="13927"/>
                    </a:lnTo>
                    <a:lnTo>
                      <a:pt x="98" y="14213"/>
                    </a:lnTo>
                    <a:lnTo>
                      <a:pt x="63" y="14487"/>
                    </a:lnTo>
                    <a:lnTo>
                      <a:pt x="35" y="14786"/>
                    </a:lnTo>
                    <a:lnTo>
                      <a:pt x="14" y="15086"/>
                    </a:lnTo>
                    <a:lnTo>
                      <a:pt x="0" y="15386"/>
                    </a:lnTo>
                    <a:lnTo>
                      <a:pt x="0" y="15985"/>
                    </a:lnTo>
                    <a:lnTo>
                      <a:pt x="14" y="16285"/>
                    </a:lnTo>
                    <a:lnTo>
                      <a:pt x="35" y="16584"/>
                    </a:lnTo>
                    <a:lnTo>
                      <a:pt x="63" y="16871"/>
                    </a:lnTo>
                    <a:lnTo>
                      <a:pt x="98" y="17158"/>
                    </a:lnTo>
                    <a:lnTo>
                      <a:pt x="140" y="17444"/>
                    </a:lnTo>
                    <a:lnTo>
                      <a:pt x="190" y="17718"/>
                    </a:lnTo>
                    <a:lnTo>
                      <a:pt x="246" y="17991"/>
                    </a:lnTo>
                    <a:lnTo>
                      <a:pt x="316" y="18252"/>
                    </a:lnTo>
                    <a:lnTo>
                      <a:pt x="456" y="18747"/>
                    </a:lnTo>
                    <a:lnTo>
                      <a:pt x="541" y="18994"/>
                    </a:lnTo>
                    <a:lnTo>
                      <a:pt x="632" y="19229"/>
                    </a:lnTo>
                    <a:lnTo>
                      <a:pt x="723" y="19450"/>
                    </a:lnTo>
                    <a:lnTo>
                      <a:pt x="934" y="19867"/>
                    </a:lnTo>
                    <a:lnTo>
                      <a:pt x="1039" y="20063"/>
                    </a:lnTo>
                    <a:lnTo>
                      <a:pt x="1278" y="20428"/>
                    </a:lnTo>
                    <a:lnTo>
                      <a:pt x="1530" y="20740"/>
                    </a:lnTo>
                    <a:lnTo>
                      <a:pt x="1664" y="20883"/>
                    </a:lnTo>
                    <a:lnTo>
                      <a:pt x="1804" y="21014"/>
                    </a:lnTo>
                    <a:lnTo>
                      <a:pt x="1944" y="21131"/>
                    </a:lnTo>
                    <a:lnTo>
                      <a:pt x="2239" y="21339"/>
                    </a:lnTo>
                    <a:lnTo>
                      <a:pt x="2387" y="21418"/>
                    </a:lnTo>
                    <a:lnTo>
                      <a:pt x="2541" y="21483"/>
                    </a:lnTo>
                    <a:lnTo>
                      <a:pt x="2703" y="21535"/>
                    </a:lnTo>
                    <a:lnTo>
                      <a:pt x="2857" y="21574"/>
                    </a:lnTo>
                    <a:lnTo>
                      <a:pt x="3019" y="21587"/>
                    </a:lnTo>
                    <a:lnTo>
                      <a:pt x="3187" y="21600"/>
                    </a:lnTo>
                    <a:lnTo>
                      <a:pt x="19375" y="21600"/>
                    </a:lnTo>
                    <a:lnTo>
                      <a:pt x="19613" y="21548"/>
                    </a:lnTo>
                    <a:lnTo>
                      <a:pt x="19726" y="21509"/>
                    </a:lnTo>
                    <a:lnTo>
                      <a:pt x="19950" y="21405"/>
                    </a:lnTo>
                    <a:lnTo>
                      <a:pt x="20063" y="21339"/>
                    </a:lnTo>
                    <a:lnTo>
                      <a:pt x="20168" y="21261"/>
                    </a:lnTo>
                    <a:lnTo>
                      <a:pt x="20273" y="21170"/>
                    </a:lnTo>
                    <a:lnTo>
                      <a:pt x="20372" y="21079"/>
                    </a:lnTo>
                    <a:lnTo>
                      <a:pt x="20470" y="20975"/>
                    </a:lnTo>
                    <a:lnTo>
                      <a:pt x="20568" y="20857"/>
                    </a:lnTo>
                    <a:lnTo>
                      <a:pt x="20659" y="20740"/>
                    </a:lnTo>
                    <a:lnTo>
                      <a:pt x="20744" y="20610"/>
                    </a:lnTo>
                    <a:lnTo>
                      <a:pt x="20912" y="20323"/>
                    </a:lnTo>
                    <a:lnTo>
                      <a:pt x="21066" y="20011"/>
                    </a:lnTo>
                    <a:lnTo>
                      <a:pt x="21137" y="19854"/>
                    </a:lnTo>
                    <a:lnTo>
                      <a:pt x="21200" y="19685"/>
                    </a:lnTo>
                    <a:lnTo>
                      <a:pt x="21263" y="19503"/>
                    </a:lnTo>
                    <a:lnTo>
                      <a:pt x="21319" y="19320"/>
                    </a:lnTo>
                    <a:lnTo>
                      <a:pt x="21368" y="19138"/>
                    </a:lnTo>
                    <a:lnTo>
                      <a:pt x="21417" y="18942"/>
                    </a:lnTo>
                    <a:lnTo>
                      <a:pt x="21460" y="18747"/>
                    </a:lnTo>
                    <a:lnTo>
                      <a:pt x="21530" y="18330"/>
                    </a:lnTo>
                    <a:lnTo>
                      <a:pt x="21551" y="18122"/>
                    </a:lnTo>
                    <a:lnTo>
                      <a:pt x="21572" y="17900"/>
                    </a:lnTo>
                    <a:lnTo>
                      <a:pt x="21586" y="17692"/>
                    </a:lnTo>
                    <a:lnTo>
                      <a:pt x="21600" y="17470"/>
                    </a:lnTo>
                    <a:lnTo>
                      <a:pt x="21600" y="17027"/>
                    </a:lnTo>
                    <a:lnTo>
                      <a:pt x="21586" y="16806"/>
                    </a:lnTo>
                    <a:lnTo>
                      <a:pt x="21558" y="16389"/>
                    </a:lnTo>
                    <a:lnTo>
                      <a:pt x="21502" y="15972"/>
                    </a:lnTo>
                    <a:lnTo>
                      <a:pt x="21467" y="15777"/>
                    </a:lnTo>
                    <a:lnTo>
                      <a:pt x="21425" y="15581"/>
                    </a:lnTo>
                    <a:lnTo>
                      <a:pt x="21382" y="15399"/>
                    </a:lnTo>
                    <a:lnTo>
                      <a:pt x="21333" y="15216"/>
                    </a:lnTo>
                    <a:lnTo>
                      <a:pt x="21277" y="15034"/>
                    </a:lnTo>
                    <a:lnTo>
                      <a:pt x="21221" y="14865"/>
                    </a:lnTo>
                    <a:lnTo>
                      <a:pt x="21158" y="14695"/>
                    </a:lnTo>
                    <a:lnTo>
                      <a:pt x="21088" y="14526"/>
                    </a:lnTo>
                    <a:lnTo>
                      <a:pt x="21017" y="14370"/>
                    </a:lnTo>
                    <a:lnTo>
                      <a:pt x="20947" y="14226"/>
                    </a:lnTo>
                    <a:lnTo>
                      <a:pt x="20870" y="14083"/>
                    </a:lnTo>
                    <a:lnTo>
                      <a:pt x="20786" y="13940"/>
                    </a:lnTo>
                    <a:lnTo>
                      <a:pt x="20701" y="13809"/>
                    </a:lnTo>
                    <a:lnTo>
                      <a:pt x="20519" y="13575"/>
                    </a:lnTo>
                    <a:lnTo>
                      <a:pt x="20428" y="13471"/>
                    </a:lnTo>
                    <a:lnTo>
                      <a:pt x="20231" y="13288"/>
                    </a:lnTo>
                    <a:lnTo>
                      <a:pt x="20126" y="13197"/>
                    </a:lnTo>
                    <a:lnTo>
                      <a:pt x="19915" y="13067"/>
                    </a:lnTo>
                    <a:lnTo>
                      <a:pt x="19803" y="13015"/>
                    </a:lnTo>
                    <a:lnTo>
                      <a:pt x="19698" y="12963"/>
                    </a:lnTo>
                    <a:lnTo>
                      <a:pt x="19578" y="12937"/>
                    </a:lnTo>
                    <a:lnTo>
                      <a:pt x="19466" y="12910"/>
                    </a:lnTo>
                    <a:lnTo>
                      <a:pt x="19347" y="12897"/>
                    </a:lnTo>
                    <a:close/>
                  </a:path>
                </a:pathLst>
              </a:custGeom>
              <a:gradFill flip="none" rotWithShape="1">
                <a:gsLst>
                  <a:gs pos="0">
                    <a:srgbClr val="1F9FFF">
                      <a:alpha val="45000"/>
                    </a:srgbClr>
                  </a:gs>
                  <a:gs pos="100000">
                    <a:srgbClr val="1F9FFF">
                      <a:alpha val="5122"/>
                    </a:srgbClr>
                  </a:gs>
                </a:gsLst>
                <a:path path="shape">
                  <a:fillToRect l="49592" t="-3201" r="50407" b="103201"/>
                </a:path>
              </a:gradFill>
              <a:ln w="3175" cap="flat">
                <a:solidFill>
                  <a:srgbClr val="00B0F0"/>
                </a:solidFill>
                <a:prstDash val="solid"/>
                <a:round/>
              </a:ln>
              <a:effectLst/>
            </p:spPr>
            <p:txBody>
              <a:bodyPr wrap="square" lIns="11468" tIns="11468" rIns="11468" bIns="11468" numCol="1" anchor="ctr">
                <a:noAutofit/>
              </a:bodyPr>
              <a:lstStyle/>
              <a:p>
                <a:pPr defTabSz="159866">
                  <a:defRPr sz="4800">
                    <a:solidFill>
                      <a:srgbClr val="FFFFFF"/>
                    </a:solidFill>
                  </a:defRPr>
                </a:pPr>
                <a:endParaRPr sz="4800" kern="0">
                  <a:solidFill>
                    <a:srgbClr val="FFFFFF"/>
                  </a:solidFill>
                  <a:latin typeface="微软雅黑"/>
                  <a:ea typeface="微软雅黑"/>
                </a:endParaRPr>
              </a:p>
            </p:txBody>
          </p:sp>
          <p:pic>
            <p:nvPicPr>
              <p:cNvPr id="277" name="Picture 10" descr="C:\Users\Administrator\Desktop\云2-02.png"/>
              <p:cNvPicPr>
                <a:picLocks noChangeAspect="1" noChangeArrowheads="1"/>
              </p:cNvPicPr>
              <p:nvPr/>
            </p:nvPicPr>
            <p:blipFill>
              <a:blip r:embed="rId3" cstate="screen">
                <a:lum bright="-8000"/>
                <a:extLst>
                  <a:ext uri="{28A0092B-C50C-407E-A947-70E740481C1C}">
                    <a14:useLocalDpi xmlns:a14="http://schemas.microsoft.com/office/drawing/2010/main"/>
                  </a:ext>
                </a:extLst>
              </a:blip>
              <a:srcRect/>
              <a:stretch>
                <a:fillRect/>
              </a:stretch>
            </p:blipFill>
            <p:spPr bwMode="auto">
              <a:xfrm>
                <a:off x="5087559" y="3154902"/>
                <a:ext cx="1887385" cy="1134795"/>
              </a:xfrm>
              <a:prstGeom prst="rect">
                <a:avLst/>
              </a:prstGeom>
              <a:noFill/>
              <a:ln w="9525">
                <a:noFill/>
                <a:miter lim="800000"/>
                <a:headEnd/>
                <a:tailEnd/>
              </a:ln>
            </p:spPr>
          </p:pic>
        </p:grpSp>
        <p:sp>
          <p:nvSpPr>
            <p:cNvPr id="186" name="矩形 185"/>
            <p:cNvSpPr/>
            <p:nvPr/>
          </p:nvSpPr>
          <p:spPr>
            <a:xfrm>
              <a:off x="4173971" y="7743404"/>
              <a:ext cx="375411" cy="209976"/>
            </a:xfrm>
            <a:prstGeom prst="rect">
              <a:avLst/>
            </a:prstGeom>
          </p:spPr>
          <p:txBody>
            <a:bodyPr wrap="none">
              <a:spAutoFit/>
            </a:bodyPr>
            <a:lstStyle/>
            <a:p>
              <a:pPr defTabSz="914400">
                <a:defRPr/>
              </a:pPr>
              <a:r>
                <a:rPr lang="zh-CN" altLang="en-US" sz="1050" kern="0" dirty="0">
                  <a:solidFill>
                    <a:prstClr val="black"/>
                  </a:solidFill>
                  <a:latin typeface="微软雅黑"/>
                  <a:ea typeface="微软雅黑"/>
                  <a:cs typeface="Arial" panose="020B0604020202020204" pitchFamily="34" charset="0"/>
                </a:rPr>
                <a:t>河北</a:t>
              </a:r>
            </a:p>
          </p:txBody>
        </p:sp>
        <p:sp>
          <p:nvSpPr>
            <p:cNvPr id="187" name="Freeform 8"/>
            <p:cNvSpPr>
              <a:spLocks noChangeAspect="1"/>
            </p:cNvSpPr>
            <p:nvPr/>
          </p:nvSpPr>
          <p:spPr>
            <a:xfrm>
              <a:off x="5399813" y="7646787"/>
              <a:ext cx="1523355" cy="863801"/>
            </a:xfrm>
            <a:custGeom>
              <a:avLst/>
              <a:gdLst/>
              <a:ahLst/>
              <a:cxnLst>
                <a:cxn ang="0">
                  <a:pos x="wd2" y="hd2"/>
                </a:cxn>
                <a:cxn ang="5400000">
                  <a:pos x="wd2" y="hd2"/>
                </a:cxn>
                <a:cxn ang="10800000">
                  <a:pos x="wd2" y="hd2"/>
                </a:cxn>
                <a:cxn ang="16200000">
                  <a:pos x="wd2" y="hd2"/>
                </a:cxn>
              </a:cxnLst>
              <a:rect l="0" t="0" r="r" b="b"/>
              <a:pathLst>
                <a:path w="21600" h="21600" extrusionOk="0">
                  <a:moveTo>
                    <a:pt x="19347" y="12897"/>
                  </a:moveTo>
                  <a:lnTo>
                    <a:pt x="19319" y="12559"/>
                  </a:lnTo>
                  <a:lnTo>
                    <a:pt x="19276" y="12220"/>
                  </a:lnTo>
                  <a:lnTo>
                    <a:pt x="19227" y="11894"/>
                  </a:lnTo>
                  <a:lnTo>
                    <a:pt x="19115" y="11269"/>
                  </a:lnTo>
                  <a:lnTo>
                    <a:pt x="19045" y="10956"/>
                  </a:lnTo>
                  <a:lnTo>
                    <a:pt x="18968" y="10657"/>
                  </a:lnTo>
                  <a:lnTo>
                    <a:pt x="18883" y="10370"/>
                  </a:lnTo>
                  <a:lnTo>
                    <a:pt x="18792" y="10083"/>
                  </a:lnTo>
                  <a:lnTo>
                    <a:pt x="18694" y="9810"/>
                  </a:lnTo>
                  <a:lnTo>
                    <a:pt x="18483" y="9289"/>
                  </a:lnTo>
                  <a:lnTo>
                    <a:pt x="18371" y="9041"/>
                  </a:lnTo>
                  <a:lnTo>
                    <a:pt x="18245" y="8794"/>
                  </a:lnTo>
                  <a:lnTo>
                    <a:pt x="17992" y="8351"/>
                  </a:lnTo>
                  <a:lnTo>
                    <a:pt x="17851" y="8142"/>
                  </a:lnTo>
                  <a:lnTo>
                    <a:pt x="17571" y="7752"/>
                  </a:lnTo>
                  <a:lnTo>
                    <a:pt x="17262" y="7413"/>
                  </a:lnTo>
                  <a:lnTo>
                    <a:pt x="17107" y="7269"/>
                  </a:lnTo>
                  <a:lnTo>
                    <a:pt x="16939" y="7126"/>
                  </a:lnTo>
                  <a:lnTo>
                    <a:pt x="16777" y="6996"/>
                  </a:lnTo>
                  <a:lnTo>
                    <a:pt x="16609" y="6892"/>
                  </a:lnTo>
                  <a:lnTo>
                    <a:pt x="16433" y="6787"/>
                  </a:lnTo>
                  <a:lnTo>
                    <a:pt x="16258" y="6709"/>
                  </a:lnTo>
                  <a:lnTo>
                    <a:pt x="15893" y="6579"/>
                  </a:lnTo>
                  <a:lnTo>
                    <a:pt x="15710" y="6540"/>
                  </a:lnTo>
                  <a:lnTo>
                    <a:pt x="15331" y="6514"/>
                  </a:lnTo>
                  <a:lnTo>
                    <a:pt x="15100" y="6527"/>
                  </a:lnTo>
                  <a:lnTo>
                    <a:pt x="14868" y="6566"/>
                  </a:lnTo>
                  <a:lnTo>
                    <a:pt x="14784" y="6201"/>
                  </a:lnTo>
                  <a:lnTo>
                    <a:pt x="14685" y="5849"/>
                  </a:lnTo>
                  <a:lnTo>
                    <a:pt x="14587" y="5511"/>
                  </a:lnTo>
                  <a:lnTo>
                    <a:pt x="14482" y="5172"/>
                  </a:lnTo>
                  <a:lnTo>
                    <a:pt x="14370" y="4846"/>
                  </a:lnTo>
                  <a:lnTo>
                    <a:pt x="14250" y="4521"/>
                  </a:lnTo>
                  <a:lnTo>
                    <a:pt x="14124" y="4208"/>
                  </a:lnTo>
                  <a:lnTo>
                    <a:pt x="13998" y="3908"/>
                  </a:lnTo>
                  <a:lnTo>
                    <a:pt x="13857" y="3609"/>
                  </a:lnTo>
                  <a:lnTo>
                    <a:pt x="13717" y="3335"/>
                  </a:lnTo>
                  <a:lnTo>
                    <a:pt x="13569" y="3062"/>
                  </a:lnTo>
                  <a:lnTo>
                    <a:pt x="13415" y="2788"/>
                  </a:lnTo>
                  <a:lnTo>
                    <a:pt x="13260" y="2540"/>
                  </a:lnTo>
                  <a:lnTo>
                    <a:pt x="13099" y="2293"/>
                  </a:lnTo>
                  <a:lnTo>
                    <a:pt x="12931" y="2058"/>
                  </a:lnTo>
                  <a:lnTo>
                    <a:pt x="12762" y="1837"/>
                  </a:lnTo>
                  <a:lnTo>
                    <a:pt x="12587" y="1615"/>
                  </a:lnTo>
                  <a:lnTo>
                    <a:pt x="12404" y="1420"/>
                  </a:lnTo>
                  <a:lnTo>
                    <a:pt x="12222" y="1238"/>
                  </a:lnTo>
                  <a:lnTo>
                    <a:pt x="12032" y="1055"/>
                  </a:lnTo>
                  <a:lnTo>
                    <a:pt x="11639" y="743"/>
                  </a:lnTo>
                  <a:lnTo>
                    <a:pt x="11442" y="599"/>
                  </a:lnTo>
                  <a:lnTo>
                    <a:pt x="11035" y="365"/>
                  </a:lnTo>
                  <a:lnTo>
                    <a:pt x="10825" y="274"/>
                  </a:lnTo>
                  <a:lnTo>
                    <a:pt x="10614" y="195"/>
                  </a:lnTo>
                  <a:lnTo>
                    <a:pt x="10396" y="117"/>
                  </a:lnTo>
                  <a:lnTo>
                    <a:pt x="10179" y="65"/>
                  </a:lnTo>
                  <a:lnTo>
                    <a:pt x="9961" y="26"/>
                  </a:lnTo>
                  <a:lnTo>
                    <a:pt x="9736" y="0"/>
                  </a:lnTo>
                  <a:lnTo>
                    <a:pt x="9512" y="0"/>
                  </a:lnTo>
                  <a:lnTo>
                    <a:pt x="9231" y="13"/>
                  </a:lnTo>
                  <a:lnTo>
                    <a:pt x="8950" y="52"/>
                  </a:lnTo>
                  <a:lnTo>
                    <a:pt x="8677" y="104"/>
                  </a:lnTo>
                  <a:lnTo>
                    <a:pt x="8403" y="195"/>
                  </a:lnTo>
                  <a:lnTo>
                    <a:pt x="8136" y="300"/>
                  </a:lnTo>
                  <a:lnTo>
                    <a:pt x="7869" y="430"/>
                  </a:lnTo>
                  <a:lnTo>
                    <a:pt x="7609" y="586"/>
                  </a:lnTo>
                  <a:lnTo>
                    <a:pt x="7357" y="756"/>
                  </a:lnTo>
                  <a:lnTo>
                    <a:pt x="7111" y="951"/>
                  </a:lnTo>
                  <a:lnTo>
                    <a:pt x="6872" y="1172"/>
                  </a:lnTo>
                  <a:lnTo>
                    <a:pt x="6641" y="1407"/>
                  </a:lnTo>
                  <a:lnTo>
                    <a:pt x="6409" y="1668"/>
                  </a:lnTo>
                  <a:lnTo>
                    <a:pt x="6191" y="1928"/>
                  </a:lnTo>
                  <a:lnTo>
                    <a:pt x="5974" y="2228"/>
                  </a:lnTo>
                  <a:lnTo>
                    <a:pt x="5770" y="2527"/>
                  </a:lnTo>
                  <a:lnTo>
                    <a:pt x="5567" y="2853"/>
                  </a:lnTo>
                  <a:lnTo>
                    <a:pt x="5377" y="3192"/>
                  </a:lnTo>
                  <a:lnTo>
                    <a:pt x="5195" y="3557"/>
                  </a:lnTo>
                  <a:lnTo>
                    <a:pt x="5026" y="3921"/>
                  </a:lnTo>
                  <a:lnTo>
                    <a:pt x="4865" y="4312"/>
                  </a:lnTo>
                  <a:lnTo>
                    <a:pt x="4703" y="4716"/>
                  </a:lnTo>
                  <a:lnTo>
                    <a:pt x="4563" y="5120"/>
                  </a:lnTo>
                  <a:lnTo>
                    <a:pt x="4430" y="5550"/>
                  </a:lnTo>
                  <a:lnTo>
                    <a:pt x="4303" y="5993"/>
                  </a:lnTo>
                  <a:lnTo>
                    <a:pt x="4191" y="6436"/>
                  </a:lnTo>
                  <a:lnTo>
                    <a:pt x="4086" y="6892"/>
                  </a:lnTo>
                  <a:lnTo>
                    <a:pt x="3994" y="7374"/>
                  </a:lnTo>
                  <a:lnTo>
                    <a:pt x="3917" y="7843"/>
                  </a:lnTo>
                  <a:lnTo>
                    <a:pt x="3847" y="8338"/>
                  </a:lnTo>
                  <a:lnTo>
                    <a:pt x="3791" y="8833"/>
                  </a:lnTo>
                  <a:lnTo>
                    <a:pt x="3749" y="9341"/>
                  </a:lnTo>
                  <a:lnTo>
                    <a:pt x="3713" y="9862"/>
                  </a:lnTo>
                  <a:lnTo>
                    <a:pt x="3587" y="9823"/>
                  </a:lnTo>
                  <a:lnTo>
                    <a:pt x="3320" y="9771"/>
                  </a:lnTo>
                  <a:lnTo>
                    <a:pt x="3187" y="9771"/>
                  </a:lnTo>
                  <a:lnTo>
                    <a:pt x="3019" y="9784"/>
                  </a:lnTo>
                  <a:lnTo>
                    <a:pt x="2857" y="9797"/>
                  </a:lnTo>
                  <a:lnTo>
                    <a:pt x="2703" y="9836"/>
                  </a:lnTo>
                  <a:lnTo>
                    <a:pt x="2541" y="9888"/>
                  </a:lnTo>
                  <a:lnTo>
                    <a:pt x="2387" y="9953"/>
                  </a:lnTo>
                  <a:lnTo>
                    <a:pt x="2239" y="10031"/>
                  </a:lnTo>
                  <a:lnTo>
                    <a:pt x="1944" y="10240"/>
                  </a:lnTo>
                  <a:lnTo>
                    <a:pt x="1804" y="10357"/>
                  </a:lnTo>
                  <a:lnTo>
                    <a:pt x="1664" y="10487"/>
                  </a:lnTo>
                  <a:lnTo>
                    <a:pt x="1530" y="10631"/>
                  </a:lnTo>
                  <a:lnTo>
                    <a:pt x="1278" y="10943"/>
                  </a:lnTo>
                  <a:lnTo>
                    <a:pt x="1039" y="11308"/>
                  </a:lnTo>
                  <a:lnTo>
                    <a:pt x="934" y="11503"/>
                  </a:lnTo>
                  <a:lnTo>
                    <a:pt x="723" y="11920"/>
                  </a:lnTo>
                  <a:lnTo>
                    <a:pt x="632" y="12142"/>
                  </a:lnTo>
                  <a:lnTo>
                    <a:pt x="541" y="12376"/>
                  </a:lnTo>
                  <a:lnTo>
                    <a:pt x="456" y="12624"/>
                  </a:lnTo>
                  <a:lnTo>
                    <a:pt x="316" y="13119"/>
                  </a:lnTo>
                  <a:lnTo>
                    <a:pt x="246" y="13379"/>
                  </a:lnTo>
                  <a:lnTo>
                    <a:pt x="190" y="13653"/>
                  </a:lnTo>
                  <a:lnTo>
                    <a:pt x="140" y="13927"/>
                  </a:lnTo>
                  <a:lnTo>
                    <a:pt x="98" y="14213"/>
                  </a:lnTo>
                  <a:lnTo>
                    <a:pt x="63" y="14487"/>
                  </a:lnTo>
                  <a:lnTo>
                    <a:pt x="35" y="14786"/>
                  </a:lnTo>
                  <a:lnTo>
                    <a:pt x="14" y="15086"/>
                  </a:lnTo>
                  <a:lnTo>
                    <a:pt x="0" y="15386"/>
                  </a:lnTo>
                  <a:lnTo>
                    <a:pt x="0" y="15985"/>
                  </a:lnTo>
                  <a:lnTo>
                    <a:pt x="14" y="16285"/>
                  </a:lnTo>
                  <a:lnTo>
                    <a:pt x="35" y="16584"/>
                  </a:lnTo>
                  <a:lnTo>
                    <a:pt x="63" y="16871"/>
                  </a:lnTo>
                  <a:lnTo>
                    <a:pt x="98" y="17158"/>
                  </a:lnTo>
                  <a:lnTo>
                    <a:pt x="140" y="17444"/>
                  </a:lnTo>
                  <a:lnTo>
                    <a:pt x="190" y="17718"/>
                  </a:lnTo>
                  <a:lnTo>
                    <a:pt x="246" y="17991"/>
                  </a:lnTo>
                  <a:lnTo>
                    <a:pt x="316" y="18252"/>
                  </a:lnTo>
                  <a:lnTo>
                    <a:pt x="456" y="18747"/>
                  </a:lnTo>
                  <a:lnTo>
                    <a:pt x="541" y="18994"/>
                  </a:lnTo>
                  <a:lnTo>
                    <a:pt x="632" y="19229"/>
                  </a:lnTo>
                  <a:lnTo>
                    <a:pt x="723" y="19450"/>
                  </a:lnTo>
                  <a:lnTo>
                    <a:pt x="934" y="19867"/>
                  </a:lnTo>
                  <a:lnTo>
                    <a:pt x="1039" y="20063"/>
                  </a:lnTo>
                  <a:lnTo>
                    <a:pt x="1278" y="20428"/>
                  </a:lnTo>
                  <a:lnTo>
                    <a:pt x="1530" y="20740"/>
                  </a:lnTo>
                  <a:lnTo>
                    <a:pt x="1664" y="20883"/>
                  </a:lnTo>
                  <a:lnTo>
                    <a:pt x="1804" y="21014"/>
                  </a:lnTo>
                  <a:lnTo>
                    <a:pt x="1944" y="21131"/>
                  </a:lnTo>
                  <a:lnTo>
                    <a:pt x="2239" y="21339"/>
                  </a:lnTo>
                  <a:lnTo>
                    <a:pt x="2387" y="21418"/>
                  </a:lnTo>
                  <a:lnTo>
                    <a:pt x="2541" y="21483"/>
                  </a:lnTo>
                  <a:lnTo>
                    <a:pt x="2703" y="21535"/>
                  </a:lnTo>
                  <a:lnTo>
                    <a:pt x="2857" y="21574"/>
                  </a:lnTo>
                  <a:lnTo>
                    <a:pt x="3019" y="21587"/>
                  </a:lnTo>
                  <a:lnTo>
                    <a:pt x="3187" y="21600"/>
                  </a:lnTo>
                  <a:lnTo>
                    <a:pt x="19375" y="21600"/>
                  </a:lnTo>
                  <a:lnTo>
                    <a:pt x="19613" y="21548"/>
                  </a:lnTo>
                  <a:lnTo>
                    <a:pt x="19726" y="21509"/>
                  </a:lnTo>
                  <a:lnTo>
                    <a:pt x="19950" y="21405"/>
                  </a:lnTo>
                  <a:lnTo>
                    <a:pt x="20063" y="21339"/>
                  </a:lnTo>
                  <a:lnTo>
                    <a:pt x="20168" y="21261"/>
                  </a:lnTo>
                  <a:lnTo>
                    <a:pt x="20273" y="21170"/>
                  </a:lnTo>
                  <a:lnTo>
                    <a:pt x="20372" y="21079"/>
                  </a:lnTo>
                  <a:lnTo>
                    <a:pt x="20470" y="20975"/>
                  </a:lnTo>
                  <a:lnTo>
                    <a:pt x="20568" y="20857"/>
                  </a:lnTo>
                  <a:lnTo>
                    <a:pt x="20659" y="20740"/>
                  </a:lnTo>
                  <a:lnTo>
                    <a:pt x="20744" y="20610"/>
                  </a:lnTo>
                  <a:lnTo>
                    <a:pt x="20912" y="20323"/>
                  </a:lnTo>
                  <a:lnTo>
                    <a:pt x="21066" y="20011"/>
                  </a:lnTo>
                  <a:lnTo>
                    <a:pt x="21137" y="19854"/>
                  </a:lnTo>
                  <a:lnTo>
                    <a:pt x="21200" y="19685"/>
                  </a:lnTo>
                  <a:lnTo>
                    <a:pt x="21263" y="19503"/>
                  </a:lnTo>
                  <a:lnTo>
                    <a:pt x="21319" y="19320"/>
                  </a:lnTo>
                  <a:lnTo>
                    <a:pt x="21368" y="19138"/>
                  </a:lnTo>
                  <a:lnTo>
                    <a:pt x="21417" y="18942"/>
                  </a:lnTo>
                  <a:lnTo>
                    <a:pt x="21460" y="18747"/>
                  </a:lnTo>
                  <a:lnTo>
                    <a:pt x="21530" y="18330"/>
                  </a:lnTo>
                  <a:lnTo>
                    <a:pt x="21551" y="18122"/>
                  </a:lnTo>
                  <a:lnTo>
                    <a:pt x="21572" y="17900"/>
                  </a:lnTo>
                  <a:lnTo>
                    <a:pt x="21586" y="17692"/>
                  </a:lnTo>
                  <a:lnTo>
                    <a:pt x="21600" y="17470"/>
                  </a:lnTo>
                  <a:lnTo>
                    <a:pt x="21600" y="17027"/>
                  </a:lnTo>
                  <a:lnTo>
                    <a:pt x="21586" y="16806"/>
                  </a:lnTo>
                  <a:lnTo>
                    <a:pt x="21558" y="16389"/>
                  </a:lnTo>
                  <a:lnTo>
                    <a:pt x="21502" y="15972"/>
                  </a:lnTo>
                  <a:lnTo>
                    <a:pt x="21467" y="15777"/>
                  </a:lnTo>
                  <a:lnTo>
                    <a:pt x="21425" y="15581"/>
                  </a:lnTo>
                  <a:lnTo>
                    <a:pt x="21382" y="15399"/>
                  </a:lnTo>
                  <a:lnTo>
                    <a:pt x="21333" y="15216"/>
                  </a:lnTo>
                  <a:lnTo>
                    <a:pt x="21277" y="15034"/>
                  </a:lnTo>
                  <a:lnTo>
                    <a:pt x="21221" y="14865"/>
                  </a:lnTo>
                  <a:lnTo>
                    <a:pt x="21158" y="14695"/>
                  </a:lnTo>
                  <a:lnTo>
                    <a:pt x="21088" y="14526"/>
                  </a:lnTo>
                  <a:lnTo>
                    <a:pt x="21017" y="14370"/>
                  </a:lnTo>
                  <a:lnTo>
                    <a:pt x="20947" y="14226"/>
                  </a:lnTo>
                  <a:lnTo>
                    <a:pt x="20870" y="14083"/>
                  </a:lnTo>
                  <a:lnTo>
                    <a:pt x="20786" y="13940"/>
                  </a:lnTo>
                  <a:lnTo>
                    <a:pt x="20701" y="13809"/>
                  </a:lnTo>
                  <a:lnTo>
                    <a:pt x="20519" y="13575"/>
                  </a:lnTo>
                  <a:lnTo>
                    <a:pt x="20428" y="13471"/>
                  </a:lnTo>
                  <a:lnTo>
                    <a:pt x="20231" y="13288"/>
                  </a:lnTo>
                  <a:lnTo>
                    <a:pt x="20126" y="13197"/>
                  </a:lnTo>
                  <a:lnTo>
                    <a:pt x="19915" y="13067"/>
                  </a:lnTo>
                  <a:lnTo>
                    <a:pt x="19803" y="13015"/>
                  </a:lnTo>
                  <a:lnTo>
                    <a:pt x="19698" y="12963"/>
                  </a:lnTo>
                  <a:lnTo>
                    <a:pt x="19578" y="12937"/>
                  </a:lnTo>
                  <a:lnTo>
                    <a:pt x="19466" y="12910"/>
                  </a:lnTo>
                  <a:lnTo>
                    <a:pt x="19347" y="12897"/>
                  </a:lnTo>
                  <a:close/>
                </a:path>
              </a:pathLst>
            </a:custGeom>
            <a:gradFill flip="none" rotWithShape="1">
              <a:gsLst>
                <a:gs pos="0">
                  <a:srgbClr val="1F9FFF">
                    <a:alpha val="45000"/>
                  </a:srgbClr>
                </a:gs>
                <a:gs pos="100000">
                  <a:srgbClr val="1F9FFF">
                    <a:alpha val="5122"/>
                  </a:srgbClr>
                </a:gs>
              </a:gsLst>
              <a:path path="shape">
                <a:fillToRect l="49592" t="-3201" r="50407" b="103201"/>
              </a:path>
            </a:gradFill>
            <a:ln w="3175" cap="flat">
              <a:solidFill>
                <a:srgbClr val="00B0F0"/>
              </a:solidFill>
              <a:prstDash val="solid"/>
              <a:round/>
            </a:ln>
            <a:effectLst/>
          </p:spPr>
          <p:txBody>
            <a:bodyPr wrap="square" lIns="11468" tIns="11468" rIns="11468" bIns="11468" numCol="1" anchor="ctr">
              <a:noAutofit/>
            </a:bodyPr>
            <a:lstStyle/>
            <a:p>
              <a:pPr defTabSz="159866">
                <a:defRPr sz="4800">
                  <a:solidFill>
                    <a:srgbClr val="FFFFFF"/>
                  </a:solidFill>
                </a:defRPr>
              </a:pPr>
              <a:endParaRPr sz="4800" kern="0">
                <a:solidFill>
                  <a:srgbClr val="FFFFFF"/>
                </a:solidFill>
                <a:latin typeface="微软雅黑"/>
                <a:ea typeface="微软雅黑"/>
              </a:endParaRPr>
            </a:p>
          </p:txBody>
        </p:sp>
        <p:pic>
          <p:nvPicPr>
            <p:cNvPr id="188" name="Picture 10" descr="C:\Users\Administrator\Desktop\云2-02.png"/>
            <p:cNvPicPr>
              <a:picLocks noChangeAspect="1" noChangeArrowheads="1"/>
            </p:cNvPicPr>
            <p:nvPr/>
          </p:nvPicPr>
          <p:blipFill>
            <a:blip r:embed="rId3" cstate="screen">
              <a:lum bright="-8000"/>
              <a:extLst>
                <a:ext uri="{28A0092B-C50C-407E-A947-70E740481C1C}">
                  <a14:useLocalDpi xmlns:a14="http://schemas.microsoft.com/office/drawing/2010/main"/>
                </a:ext>
              </a:extLst>
            </a:blip>
            <a:srcRect/>
            <a:stretch>
              <a:fillRect/>
            </a:stretch>
          </p:blipFill>
          <p:spPr bwMode="auto">
            <a:xfrm>
              <a:off x="5588553" y="7682385"/>
              <a:ext cx="1247159" cy="825416"/>
            </a:xfrm>
            <a:prstGeom prst="rect">
              <a:avLst/>
            </a:prstGeom>
            <a:noFill/>
            <a:ln w="9525">
              <a:noFill/>
              <a:miter lim="800000"/>
              <a:headEnd/>
              <a:tailEnd/>
            </a:ln>
          </p:spPr>
        </p:pic>
        <p:sp>
          <p:nvSpPr>
            <p:cNvPr id="189" name="矩形 188"/>
            <p:cNvSpPr/>
            <p:nvPr/>
          </p:nvSpPr>
          <p:spPr>
            <a:xfrm>
              <a:off x="5819632" y="7743404"/>
              <a:ext cx="375411" cy="209976"/>
            </a:xfrm>
            <a:prstGeom prst="rect">
              <a:avLst/>
            </a:prstGeom>
          </p:spPr>
          <p:txBody>
            <a:bodyPr wrap="none">
              <a:spAutoFit/>
            </a:bodyPr>
            <a:lstStyle/>
            <a:p>
              <a:pPr defTabSz="914400">
                <a:defRPr/>
              </a:pPr>
              <a:r>
                <a:rPr lang="zh-CN" altLang="en-US" sz="1050" kern="0" dirty="0">
                  <a:solidFill>
                    <a:prstClr val="black"/>
                  </a:solidFill>
                  <a:latin typeface="微软雅黑"/>
                  <a:ea typeface="微软雅黑"/>
                  <a:cs typeface="Arial" panose="020B0604020202020204" pitchFamily="34" charset="0"/>
                </a:rPr>
                <a:t>北京</a:t>
              </a:r>
            </a:p>
          </p:txBody>
        </p:sp>
        <p:sp>
          <p:nvSpPr>
            <p:cNvPr id="190" name="右箭头 189"/>
            <p:cNvSpPr/>
            <p:nvPr/>
          </p:nvSpPr>
          <p:spPr>
            <a:xfrm>
              <a:off x="1747746" y="7691214"/>
              <a:ext cx="559454" cy="271448"/>
            </a:xfrm>
            <a:prstGeom prst="rightArrow">
              <a:avLst/>
            </a:prstGeom>
            <a:solidFill>
              <a:srgbClr val="00B0F0"/>
            </a:solidFill>
            <a:ln w="25400" cap="flat" cmpd="sng" algn="ctr">
              <a:noFill/>
              <a:prstDash val="solid"/>
            </a:ln>
            <a:effectLst/>
          </p:spPr>
          <p:txBody>
            <a:bodyPr rtlCol="0" anchor="ctr"/>
            <a:lstStyle/>
            <a:p>
              <a:pPr algn="ctr" defTabSz="914400">
                <a:defRPr/>
              </a:pPr>
              <a:endParaRPr lang="zh-CN" altLang="en-US" kern="0">
                <a:solidFill>
                  <a:prstClr val="white"/>
                </a:solidFill>
                <a:latin typeface="微软雅黑"/>
                <a:ea typeface="微软雅黑"/>
              </a:endParaRPr>
            </a:p>
          </p:txBody>
        </p:sp>
        <p:sp>
          <p:nvSpPr>
            <p:cNvPr id="191" name="右箭头 190"/>
            <p:cNvSpPr/>
            <p:nvPr/>
          </p:nvSpPr>
          <p:spPr>
            <a:xfrm>
              <a:off x="5043647" y="7691214"/>
              <a:ext cx="559454" cy="271448"/>
            </a:xfrm>
            <a:prstGeom prst="rightArrow">
              <a:avLst/>
            </a:prstGeom>
            <a:solidFill>
              <a:srgbClr val="00B0F0"/>
            </a:solidFill>
            <a:ln w="25400" cap="flat" cmpd="sng" algn="ctr">
              <a:noFill/>
              <a:prstDash val="solid"/>
            </a:ln>
            <a:effectLst/>
          </p:spPr>
          <p:txBody>
            <a:bodyPr rtlCol="0" anchor="ctr"/>
            <a:lstStyle/>
            <a:p>
              <a:pPr algn="ctr" defTabSz="914400">
                <a:defRPr/>
              </a:pPr>
              <a:endParaRPr lang="zh-CN" altLang="en-US" kern="0">
                <a:solidFill>
                  <a:prstClr val="white"/>
                </a:solidFill>
                <a:latin typeface="微软雅黑"/>
                <a:ea typeface="微软雅黑"/>
              </a:endParaRPr>
            </a:p>
          </p:txBody>
        </p:sp>
        <p:cxnSp>
          <p:nvCxnSpPr>
            <p:cNvPr id="192" name="直接连接符 191"/>
            <p:cNvCxnSpPr>
              <a:stCxn id="302" idx="7"/>
            </p:cNvCxnSpPr>
            <p:nvPr/>
          </p:nvCxnSpPr>
          <p:spPr>
            <a:xfrm flipV="1">
              <a:off x="2635545" y="8455950"/>
              <a:ext cx="474817" cy="318259"/>
            </a:xfrm>
            <a:prstGeom prst="line">
              <a:avLst/>
            </a:prstGeom>
            <a:noFill/>
            <a:ln w="9525" cap="flat" cmpd="sng" algn="ctr">
              <a:solidFill>
                <a:srgbClr val="00B050"/>
              </a:solidFill>
              <a:prstDash val="solid"/>
              <a:headEnd type="stealth"/>
              <a:tailEnd type="stealth"/>
            </a:ln>
            <a:effectLst/>
          </p:spPr>
        </p:cxnSp>
        <p:cxnSp>
          <p:nvCxnSpPr>
            <p:cNvPr id="193" name="直接连接符 192"/>
            <p:cNvCxnSpPr/>
            <p:nvPr/>
          </p:nvCxnSpPr>
          <p:spPr>
            <a:xfrm flipV="1">
              <a:off x="3174919" y="8488648"/>
              <a:ext cx="20163" cy="226768"/>
            </a:xfrm>
            <a:prstGeom prst="line">
              <a:avLst/>
            </a:prstGeom>
            <a:noFill/>
            <a:ln w="9525" cap="flat" cmpd="sng" algn="ctr">
              <a:solidFill>
                <a:srgbClr val="00B050"/>
              </a:solidFill>
              <a:prstDash val="solid"/>
              <a:headEnd type="stealth"/>
              <a:tailEnd type="stealth"/>
            </a:ln>
            <a:effectLst/>
          </p:spPr>
        </p:cxnSp>
        <p:cxnSp>
          <p:nvCxnSpPr>
            <p:cNvPr id="194" name="直接连接符 193"/>
            <p:cNvCxnSpPr>
              <a:stCxn id="278" idx="1"/>
            </p:cNvCxnSpPr>
            <p:nvPr/>
          </p:nvCxnSpPr>
          <p:spPr>
            <a:xfrm flipH="1" flipV="1">
              <a:off x="4929084" y="8465758"/>
              <a:ext cx="688486" cy="308819"/>
            </a:xfrm>
            <a:prstGeom prst="line">
              <a:avLst/>
            </a:prstGeom>
            <a:noFill/>
            <a:ln w="9525" cap="flat" cmpd="sng" algn="ctr">
              <a:solidFill>
                <a:sysClr val="window" lastClr="FFFFFF">
                  <a:lumMod val="65000"/>
                </a:sysClr>
              </a:solidFill>
              <a:prstDash val="solid"/>
              <a:headEnd type="stealth"/>
              <a:tailEnd type="stealth"/>
            </a:ln>
            <a:effectLst/>
          </p:spPr>
        </p:cxnSp>
        <p:cxnSp>
          <p:nvCxnSpPr>
            <p:cNvPr id="195" name="直接连接符 194"/>
            <p:cNvCxnSpPr/>
            <p:nvPr/>
          </p:nvCxnSpPr>
          <p:spPr>
            <a:xfrm flipV="1">
              <a:off x="4833311" y="8482019"/>
              <a:ext cx="30714" cy="245415"/>
            </a:xfrm>
            <a:prstGeom prst="line">
              <a:avLst/>
            </a:prstGeom>
            <a:noFill/>
            <a:ln w="9525" cap="flat" cmpd="sng" algn="ctr">
              <a:solidFill>
                <a:sysClr val="window" lastClr="FFFFFF">
                  <a:lumMod val="65000"/>
                </a:sysClr>
              </a:solidFill>
              <a:prstDash val="solid"/>
              <a:headEnd type="stealth"/>
              <a:tailEnd type="stealth"/>
            </a:ln>
            <a:effectLst/>
          </p:spPr>
        </p:cxnSp>
        <p:cxnSp>
          <p:nvCxnSpPr>
            <p:cNvPr id="196" name="直接连接符 195"/>
            <p:cNvCxnSpPr>
              <a:stCxn id="284" idx="7"/>
            </p:cNvCxnSpPr>
            <p:nvPr/>
          </p:nvCxnSpPr>
          <p:spPr>
            <a:xfrm flipV="1">
              <a:off x="5010209" y="8454211"/>
              <a:ext cx="650182" cy="322509"/>
            </a:xfrm>
            <a:prstGeom prst="line">
              <a:avLst/>
            </a:prstGeom>
            <a:noFill/>
            <a:ln w="9525" cap="flat" cmpd="sng" algn="ctr">
              <a:solidFill>
                <a:srgbClr val="00B050"/>
              </a:solidFill>
              <a:prstDash val="solid"/>
              <a:headEnd type="stealth"/>
              <a:tailEnd type="stealth"/>
            </a:ln>
            <a:effectLst/>
          </p:spPr>
        </p:cxnSp>
        <p:grpSp>
          <p:nvGrpSpPr>
            <p:cNvPr id="197" name="组合 20"/>
            <p:cNvGrpSpPr>
              <a:grpSpLocks noChangeAspect="1"/>
            </p:cNvGrpSpPr>
            <p:nvPr/>
          </p:nvGrpSpPr>
          <p:grpSpPr bwMode="auto">
            <a:xfrm>
              <a:off x="615974" y="8041207"/>
              <a:ext cx="437634" cy="436389"/>
              <a:chOff x="7585075" y="4029075"/>
              <a:chExt cx="1116013" cy="1112838"/>
            </a:xfrm>
          </p:grpSpPr>
          <p:sp>
            <p:nvSpPr>
              <p:cNvPr id="268" name="Freeform 181"/>
              <p:cNvSpPr>
                <a:spLocks/>
              </p:cNvSpPr>
              <p:nvPr/>
            </p:nvSpPr>
            <p:spPr bwMode="auto">
              <a:xfrm>
                <a:off x="7585075" y="4029075"/>
                <a:ext cx="1116013" cy="1112838"/>
              </a:xfrm>
              <a:custGeom>
                <a:avLst/>
                <a:gdLst>
                  <a:gd name="T0" fmla="*/ 2147483647 w 2659"/>
                  <a:gd name="T1" fmla="*/ 2147483647 h 2658"/>
                  <a:gd name="T2" fmla="*/ 2147483647 w 2659"/>
                  <a:gd name="T3" fmla="*/ 2147483647 h 2658"/>
                  <a:gd name="T4" fmla="*/ 2147483647 w 2659"/>
                  <a:gd name="T5" fmla="*/ 2147483647 h 2658"/>
                  <a:gd name="T6" fmla="*/ 0 w 2659"/>
                  <a:gd name="T7" fmla="*/ 2147483647 h 2658"/>
                  <a:gd name="T8" fmla="*/ 2147483647 w 2659"/>
                  <a:gd name="T9" fmla="*/ 0 h 2658"/>
                  <a:gd name="T10" fmla="*/ 2147483647 w 2659"/>
                  <a:gd name="T11" fmla="*/ 2147483647 h 26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59" h="2658">
                    <a:moveTo>
                      <a:pt x="2659" y="1329"/>
                    </a:moveTo>
                    <a:lnTo>
                      <a:pt x="2659" y="1329"/>
                    </a:lnTo>
                    <a:cubicBezTo>
                      <a:pt x="2659" y="2063"/>
                      <a:pt x="2064" y="2658"/>
                      <a:pt x="1330" y="2658"/>
                    </a:cubicBezTo>
                    <a:cubicBezTo>
                      <a:pt x="595" y="2658"/>
                      <a:pt x="0" y="2063"/>
                      <a:pt x="0" y="1329"/>
                    </a:cubicBezTo>
                    <a:cubicBezTo>
                      <a:pt x="0" y="595"/>
                      <a:pt x="595" y="0"/>
                      <a:pt x="1330" y="0"/>
                    </a:cubicBezTo>
                    <a:cubicBezTo>
                      <a:pt x="2064" y="0"/>
                      <a:pt x="2659" y="595"/>
                      <a:pt x="2659" y="1329"/>
                    </a:cubicBezTo>
                    <a:close/>
                  </a:path>
                </a:pathLst>
              </a:custGeom>
              <a:solidFill>
                <a:srgbClr val="59C8D5"/>
              </a:solidFill>
              <a:ln>
                <a:noFill/>
              </a:ln>
            </p:spPr>
            <p:txBody>
              <a:bodyPr/>
              <a:lstStyle/>
              <a:p>
                <a:pPr defTabSz="914400">
                  <a:defRPr/>
                </a:pPr>
                <a:endParaRPr lang="zh-CN" altLang="en-US" sz="1069" kern="0">
                  <a:solidFill>
                    <a:prstClr val="black"/>
                  </a:solidFill>
                  <a:latin typeface="微软雅黑"/>
                  <a:ea typeface="微软雅黑"/>
                </a:endParaRPr>
              </a:p>
            </p:txBody>
          </p:sp>
          <p:grpSp>
            <p:nvGrpSpPr>
              <p:cNvPr id="269" name="组合 47325"/>
              <p:cNvGrpSpPr>
                <a:grpSpLocks/>
              </p:cNvGrpSpPr>
              <p:nvPr/>
            </p:nvGrpSpPr>
            <p:grpSpPr bwMode="auto">
              <a:xfrm>
                <a:off x="7808913" y="4356100"/>
                <a:ext cx="668337" cy="458788"/>
                <a:chOff x="7785100" y="3938588"/>
                <a:chExt cx="668338" cy="460376"/>
              </a:xfrm>
            </p:grpSpPr>
            <p:sp>
              <p:nvSpPr>
                <p:cNvPr id="270" name="Freeform 182"/>
                <p:cNvSpPr>
                  <a:spLocks noEditPoints="1"/>
                </p:cNvSpPr>
                <p:nvPr/>
              </p:nvSpPr>
              <p:spPr bwMode="auto">
                <a:xfrm>
                  <a:off x="7785100" y="3938588"/>
                  <a:ext cx="668338" cy="460376"/>
                </a:xfrm>
                <a:custGeom>
                  <a:avLst/>
                  <a:gdLst>
                    <a:gd name="T0" fmla="*/ 2147483647 w 1594"/>
                    <a:gd name="T1" fmla="*/ 2147483647 h 1100"/>
                    <a:gd name="T2" fmla="*/ 2147483647 w 1594"/>
                    <a:gd name="T3" fmla="*/ 2147483647 h 1100"/>
                    <a:gd name="T4" fmla="*/ 2147483647 w 1594"/>
                    <a:gd name="T5" fmla="*/ 2147483647 h 1100"/>
                    <a:gd name="T6" fmla="*/ 2147483647 w 1594"/>
                    <a:gd name="T7" fmla="*/ 2147483647 h 1100"/>
                    <a:gd name="T8" fmla="*/ 2147483647 w 1594"/>
                    <a:gd name="T9" fmla="*/ 2147483647 h 1100"/>
                    <a:gd name="T10" fmla="*/ 2147483647 w 1594"/>
                    <a:gd name="T11" fmla="*/ 2147483647 h 1100"/>
                    <a:gd name="T12" fmla="*/ 2147483647 w 1594"/>
                    <a:gd name="T13" fmla="*/ 2147483647 h 1100"/>
                    <a:gd name="T14" fmla="*/ 2147483647 w 1594"/>
                    <a:gd name="T15" fmla="*/ 2147483647 h 1100"/>
                    <a:gd name="T16" fmla="*/ 2147483647 w 1594"/>
                    <a:gd name="T17" fmla="*/ 2147483647 h 1100"/>
                    <a:gd name="T18" fmla="*/ 2147483647 w 1594"/>
                    <a:gd name="T19" fmla="*/ 0 h 1100"/>
                    <a:gd name="T20" fmla="*/ 2147483647 w 1594"/>
                    <a:gd name="T21" fmla="*/ 2147483647 h 1100"/>
                    <a:gd name="T22" fmla="*/ 0 w 1594"/>
                    <a:gd name="T23" fmla="*/ 2147483647 h 1100"/>
                    <a:gd name="T24" fmla="*/ 2147483647 w 1594"/>
                    <a:gd name="T25" fmla="*/ 2147483647 h 1100"/>
                    <a:gd name="T26" fmla="*/ 2147483647 w 1594"/>
                    <a:gd name="T27" fmla="*/ 2147483647 h 1100"/>
                    <a:gd name="T28" fmla="*/ 2147483647 w 1594"/>
                    <a:gd name="T29" fmla="*/ 2147483647 h 1100"/>
                    <a:gd name="T30" fmla="*/ 2147483647 w 1594"/>
                    <a:gd name="T31" fmla="*/ 2147483647 h 1100"/>
                    <a:gd name="T32" fmla="*/ 2147483647 w 1594"/>
                    <a:gd name="T33" fmla="*/ 2147483647 h 1100"/>
                    <a:gd name="T34" fmla="*/ 2147483647 w 1594"/>
                    <a:gd name="T35" fmla="*/ 2147483647 h 1100"/>
                    <a:gd name="T36" fmla="*/ 2147483647 w 1594"/>
                    <a:gd name="T37" fmla="*/ 2147483647 h 1100"/>
                    <a:gd name="T38" fmla="*/ 2147483647 w 1594"/>
                    <a:gd name="T39" fmla="*/ 2147483647 h 1100"/>
                    <a:gd name="T40" fmla="*/ 2147483647 w 1594"/>
                    <a:gd name="T41" fmla="*/ 2147483647 h 1100"/>
                    <a:gd name="T42" fmla="*/ 2147483647 w 1594"/>
                    <a:gd name="T43" fmla="*/ 2147483647 h 1100"/>
                    <a:gd name="T44" fmla="*/ 2147483647 w 1594"/>
                    <a:gd name="T45" fmla="*/ 2147483647 h 1100"/>
                    <a:gd name="T46" fmla="*/ 2147483647 w 1594"/>
                    <a:gd name="T47" fmla="*/ 2147483647 h 1100"/>
                    <a:gd name="T48" fmla="*/ 2147483647 w 1594"/>
                    <a:gd name="T49" fmla="*/ 2147483647 h 1100"/>
                    <a:gd name="T50" fmla="*/ 2147483647 w 1594"/>
                    <a:gd name="T51" fmla="*/ 2147483647 h 1100"/>
                    <a:gd name="T52" fmla="*/ 2147483647 w 1594"/>
                    <a:gd name="T53" fmla="*/ 2147483647 h 1100"/>
                    <a:gd name="T54" fmla="*/ 2147483647 w 1594"/>
                    <a:gd name="T55" fmla="*/ 2147483647 h 1100"/>
                    <a:gd name="T56" fmla="*/ 2147483647 w 1594"/>
                    <a:gd name="T57" fmla="*/ 2147483647 h 1100"/>
                    <a:gd name="T58" fmla="*/ 2147483647 w 1594"/>
                    <a:gd name="T59" fmla="*/ 2147483647 h 1100"/>
                    <a:gd name="T60" fmla="*/ 2147483647 w 1594"/>
                    <a:gd name="T61" fmla="*/ 2147483647 h 1100"/>
                    <a:gd name="T62" fmla="*/ 2147483647 w 1594"/>
                    <a:gd name="T63" fmla="*/ 2147483647 h 1100"/>
                    <a:gd name="T64" fmla="*/ 2147483647 w 1594"/>
                    <a:gd name="T65" fmla="*/ 2147483647 h 1100"/>
                    <a:gd name="T66" fmla="*/ 2147483647 w 1594"/>
                    <a:gd name="T67" fmla="*/ 2147483647 h 1100"/>
                    <a:gd name="T68" fmla="*/ 2147483647 w 1594"/>
                    <a:gd name="T69" fmla="*/ 2147483647 h 1100"/>
                    <a:gd name="T70" fmla="*/ 2147483647 w 1594"/>
                    <a:gd name="T71" fmla="*/ 2147483647 h 11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94" h="1100">
                      <a:moveTo>
                        <a:pt x="1527" y="274"/>
                      </a:moveTo>
                      <a:lnTo>
                        <a:pt x="1527" y="274"/>
                      </a:lnTo>
                      <a:lnTo>
                        <a:pt x="774" y="274"/>
                      </a:lnTo>
                      <a:lnTo>
                        <a:pt x="774" y="179"/>
                      </a:lnTo>
                      <a:lnTo>
                        <a:pt x="1527" y="179"/>
                      </a:lnTo>
                      <a:lnTo>
                        <a:pt x="1527" y="274"/>
                      </a:lnTo>
                      <a:close/>
                      <a:moveTo>
                        <a:pt x="1560" y="113"/>
                      </a:moveTo>
                      <a:lnTo>
                        <a:pt x="1560" y="113"/>
                      </a:lnTo>
                      <a:lnTo>
                        <a:pt x="924" y="113"/>
                      </a:lnTo>
                      <a:cubicBezTo>
                        <a:pt x="849" y="40"/>
                        <a:pt x="750" y="0"/>
                        <a:pt x="645" y="0"/>
                      </a:cubicBezTo>
                      <a:cubicBezTo>
                        <a:pt x="462" y="0"/>
                        <a:pt x="301" y="126"/>
                        <a:pt x="256" y="302"/>
                      </a:cubicBezTo>
                      <a:cubicBezTo>
                        <a:pt x="102" y="360"/>
                        <a:pt x="0" y="506"/>
                        <a:pt x="0" y="672"/>
                      </a:cubicBezTo>
                      <a:cubicBezTo>
                        <a:pt x="0" y="866"/>
                        <a:pt x="138" y="1030"/>
                        <a:pt x="329" y="1062"/>
                      </a:cubicBezTo>
                      <a:cubicBezTo>
                        <a:pt x="342" y="1064"/>
                        <a:pt x="367" y="1064"/>
                        <a:pt x="421" y="1064"/>
                      </a:cubicBezTo>
                      <a:cubicBezTo>
                        <a:pt x="472" y="1064"/>
                        <a:pt x="540" y="1064"/>
                        <a:pt x="608" y="1064"/>
                      </a:cubicBezTo>
                      <a:cubicBezTo>
                        <a:pt x="632" y="1064"/>
                        <a:pt x="656" y="1064"/>
                        <a:pt x="680" y="1064"/>
                      </a:cubicBezTo>
                      <a:cubicBezTo>
                        <a:pt x="731" y="1064"/>
                        <a:pt x="779" y="1064"/>
                        <a:pt x="814" y="1064"/>
                      </a:cubicBezTo>
                      <a:cubicBezTo>
                        <a:pt x="826" y="1085"/>
                        <a:pt x="849" y="1100"/>
                        <a:pt x="875" y="1100"/>
                      </a:cubicBezTo>
                      <a:cubicBezTo>
                        <a:pt x="913" y="1100"/>
                        <a:pt x="944" y="1069"/>
                        <a:pt x="944" y="1030"/>
                      </a:cubicBezTo>
                      <a:cubicBezTo>
                        <a:pt x="944" y="992"/>
                        <a:pt x="913" y="961"/>
                        <a:pt x="875" y="961"/>
                      </a:cubicBezTo>
                      <a:cubicBezTo>
                        <a:pt x="848" y="961"/>
                        <a:pt x="826" y="976"/>
                        <a:pt x="814" y="997"/>
                      </a:cubicBezTo>
                      <a:cubicBezTo>
                        <a:pt x="615" y="998"/>
                        <a:pt x="364" y="997"/>
                        <a:pt x="339" y="996"/>
                      </a:cubicBezTo>
                      <a:cubicBezTo>
                        <a:pt x="181" y="969"/>
                        <a:pt x="66" y="833"/>
                        <a:pt x="66" y="672"/>
                      </a:cubicBezTo>
                      <a:cubicBezTo>
                        <a:pt x="66" y="529"/>
                        <a:pt x="158" y="403"/>
                        <a:pt x="295" y="359"/>
                      </a:cubicBezTo>
                      <a:cubicBezTo>
                        <a:pt x="306" y="355"/>
                        <a:pt x="315" y="346"/>
                        <a:pt x="317" y="334"/>
                      </a:cubicBezTo>
                      <a:cubicBezTo>
                        <a:pt x="349" y="179"/>
                        <a:pt x="487" y="67"/>
                        <a:pt x="645" y="67"/>
                      </a:cubicBezTo>
                      <a:cubicBezTo>
                        <a:pt x="706" y="67"/>
                        <a:pt x="764" y="83"/>
                        <a:pt x="815" y="113"/>
                      </a:cubicBezTo>
                      <a:lnTo>
                        <a:pt x="740" y="113"/>
                      </a:lnTo>
                      <a:cubicBezTo>
                        <a:pt x="722" y="113"/>
                        <a:pt x="707" y="128"/>
                        <a:pt x="707" y="146"/>
                      </a:cubicBezTo>
                      <a:lnTo>
                        <a:pt x="707" y="308"/>
                      </a:lnTo>
                      <a:cubicBezTo>
                        <a:pt x="707" y="326"/>
                        <a:pt x="722" y="341"/>
                        <a:pt x="740" y="341"/>
                      </a:cubicBezTo>
                      <a:lnTo>
                        <a:pt x="1560" y="341"/>
                      </a:lnTo>
                      <a:cubicBezTo>
                        <a:pt x="1579" y="341"/>
                        <a:pt x="1594" y="326"/>
                        <a:pt x="1594" y="308"/>
                      </a:cubicBezTo>
                      <a:lnTo>
                        <a:pt x="1594" y="146"/>
                      </a:lnTo>
                      <a:cubicBezTo>
                        <a:pt x="1594" y="128"/>
                        <a:pt x="1579" y="113"/>
                        <a:pt x="1560" y="113"/>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71" name="Freeform 183"/>
                <p:cNvSpPr>
                  <a:spLocks noEditPoints="1"/>
                </p:cNvSpPr>
                <p:nvPr/>
              </p:nvSpPr>
              <p:spPr bwMode="auto">
                <a:xfrm>
                  <a:off x="8081962" y="4089923"/>
                  <a:ext cx="371476" cy="95580"/>
                </a:xfrm>
                <a:custGeom>
                  <a:avLst/>
                  <a:gdLst>
                    <a:gd name="T0" fmla="*/ 2147483647 w 887"/>
                    <a:gd name="T1" fmla="*/ 2147483647 h 229"/>
                    <a:gd name="T2" fmla="*/ 2147483647 w 887"/>
                    <a:gd name="T3" fmla="*/ 2147483647 h 229"/>
                    <a:gd name="T4" fmla="*/ 2147483647 w 887"/>
                    <a:gd name="T5" fmla="*/ 2147483647 h 229"/>
                    <a:gd name="T6" fmla="*/ 2147483647 w 887"/>
                    <a:gd name="T7" fmla="*/ 2147483647 h 229"/>
                    <a:gd name="T8" fmla="*/ 2147483647 w 887"/>
                    <a:gd name="T9" fmla="*/ 2147483647 h 229"/>
                    <a:gd name="T10" fmla="*/ 2147483647 w 887"/>
                    <a:gd name="T11" fmla="*/ 2147483647 h 229"/>
                    <a:gd name="T12" fmla="*/ 2147483647 w 887"/>
                    <a:gd name="T13" fmla="*/ 0 h 229"/>
                    <a:gd name="T14" fmla="*/ 2147483647 w 887"/>
                    <a:gd name="T15" fmla="*/ 0 h 229"/>
                    <a:gd name="T16" fmla="*/ 2147483647 w 887"/>
                    <a:gd name="T17" fmla="*/ 0 h 229"/>
                    <a:gd name="T18" fmla="*/ 0 w 887"/>
                    <a:gd name="T19" fmla="*/ 2147483647 h 229"/>
                    <a:gd name="T20" fmla="*/ 0 w 887"/>
                    <a:gd name="T21" fmla="*/ 2147483647 h 229"/>
                    <a:gd name="T22" fmla="*/ 2147483647 w 887"/>
                    <a:gd name="T23" fmla="*/ 2147483647 h 229"/>
                    <a:gd name="T24" fmla="*/ 2147483647 w 887"/>
                    <a:gd name="T25" fmla="*/ 2147483647 h 229"/>
                    <a:gd name="T26" fmla="*/ 2147483647 w 887"/>
                    <a:gd name="T27" fmla="*/ 2147483647 h 229"/>
                    <a:gd name="T28" fmla="*/ 2147483647 w 887"/>
                    <a:gd name="T29" fmla="*/ 2147483647 h 229"/>
                    <a:gd name="T30" fmla="*/ 2147483647 w 887"/>
                    <a:gd name="T31" fmla="*/ 0 h 2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7" h="229">
                      <a:moveTo>
                        <a:pt x="820" y="162"/>
                      </a:moveTo>
                      <a:lnTo>
                        <a:pt x="820" y="162"/>
                      </a:lnTo>
                      <a:lnTo>
                        <a:pt x="67" y="162"/>
                      </a:lnTo>
                      <a:lnTo>
                        <a:pt x="67" y="67"/>
                      </a:lnTo>
                      <a:lnTo>
                        <a:pt x="820" y="67"/>
                      </a:lnTo>
                      <a:lnTo>
                        <a:pt x="820" y="162"/>
                      </a:lnTo>
                      <a:close/>
                      <a:moveTo>
                        <a:pt x="853" y="0"/>
                      </a:moveTo>
                      <a:lnTo>
                        <a:pt x="853" y="0"/>
                      </a:lnTo>
                      <a:lnTo>
                        <a:pt x="33" y="0"/>
                      </a:lnTo>
                      <a:cubicBezTo>
                        <a:pt x="15" y="0"/>
                        <a:pt x="0" y="15"/>
                        <a:pt x="0" y="34"/>
                      </a:cubicBezTo>
                      <a:lnTo>
                        <a:pt x="0" y="195"/>
                      </a:lnTo>
                      <a:cubicBezTo>
                        <a:pt x="0" y="214"/>
                        <a:pt x="15" y="229"/>
                        <a:pt x="33" y="229"/>
                      </a:cubicBezTo>
                      <a:lnTo>
                        <a:pt x="853" y="229"/>
                      </a:lnTo>
                      <a:cubicBezTo>
                        <a:pt x="872" y="229"/>
                        <a:pt x="887" y="214"/>
                        <a:pt x="887" y="195"/>
                      </a:cubicBezTo>
                      <a:lnTo>
                        <a:pt x="887" y="34"/>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72" name="Freeform 184"/>
                <p:cNvSpPr>
                  <a:spLocks noEditPoints="1"/>
                </p:cNvSpPr>
                <p:nvPr/>
              </p:nvSpPr>
              <p:spPr bwMode="auto">
                <a:xfrm>
                  <a:off x="8081962" y="4193467"/>
                  <a:ext cx="371476" cy="205497"/>
                </a:xfrm>
                <a:custGeom>
                  <a:avLst/>
                  <a:gdLst>
                    <a:gd name="T0" fmla="*/ 2147483647 w 887"/>
                    <a:gd name="T1" fmla="*/ 2147483647 h 488"/>
                    <a:gd name="T2" fmla="*/ 2147483647 w 887"/>
                    <a:gd name="T3" fmla="*/ 2147483647 h 488"/>
                    <a:gd name="T4" fmla="*/ 2147483647 w 887"/>
                    <a:gd name="T5" fmla="*/ 2147483647 h 488"/>
                    <a:gd name="T6" fmla="*/ 2147483647 w 887"/>
                    <a:gd name="T7" fmla="*/ 2147483647 h 488"/>
                    <a:gd name="T8" fmla="*/ 2147483647 w 887"/>
                    <a:gd name="T9" fmla="*/ 2147483647 h 488"/>
                    <a:gd name="T10" fmla="*/ 2147483647 w 887"/>
                    <a:gd name="T11" fmla="*/ 2147483647 h 488"/>
                    <a:gd name="T12" fmla="*/ 2147483647 w 887"/>
                    <a:gd name="T13" fmla="*/ 0 h 488"/>
                    <a:gd name="T14" fmla="*/ 2147483647 w 887"/>
                    <a:gd name="T15" fmla="*/ 0 h 488"/>
                    <a:gd name="T16" fmla="*/ 2147483647 w 887"/>
                    <a:gd name="T17" fmla="*/ 0 h 488"/>
                    <a:gd name="T18" fmla="*/ 0 w 887"/>
                    <a:gd name="T19" fmla="*/ 2147483647 h 488"/>
                    <a:gd name="T20" fmla="*/ 0 w 887"/>
                    <a:gd name="T21" fmla="*/ 2147483647 h 488"/>
                    <a:gd name="T22" fmla="*/ 2147483647 w 887"/>
                    <a:gd name="T23" fmla="*/ 2147483647 h 488"/>
                    <a:gd name="T24" fmla="*/ 2147483647 w 887"/>
                    <a:gd name="T25" fmla="*/ 2147483647 h 488"/>
                    <a:gd name="T26" fmla="*/ 2147483647 w 887"/>
                    <a:gd name="T27" fmla="*/ 2147483647 h 488"/>
                    <a:gd name="T28" fmla="*/ 2147483647 w 887"/>
                    <a:gd name="T29" fmla="*/ 2147483647 h 488"/>
                    <a:gd name="T30" fmla="*/ 2147483647 w 887"/>
                    <a:gd name="T31" fmla="*/ 2147483647 h 488"/>
                    <a:gd name="T32" fmla="*/ 2147483647 w 887"/>
                    <a:gd name="T33" fmla="*/ 2147483647 h 488"/>
                    <a:gd name="T34" fmla="*/ 2147483647 w 887"/>
                    <a:gd name="T35" fmla="*/ 2147483647 h 488"/>
                    <a:gd name="T36" fmla="*/ 2147483647 w 887"/>
                    <a:gd name="T37" fmla="*/ 2147483647 h 488"/>
                    <a:gd name="T38" fmla="*/ 2147483647 w 887"/>
                    <a:gd name="T39" fmla="*/ 2147483647 h 488"/>
                    <a:gd name="T40" fmla="*/ 2147483647 w 887"/>
                    <a:gd name="T41" fmla="*/ 2147483647 h 488"/>
                    <a:gd name="T42" fmla="*/ 2147483647 w 887"/>
                    <a:gd name="T43" fmla="*/ 2147483647 h 488"/>
                    <a:gd name="T44" fmla="*/ 2147483647 w 887"/>
                    <a:gd name="T45" fmla="*/ 2147483647 h 488"/>
                    <a:gd name="T46" fmla="*/ 2147483647 w 887"/>
                    <a:gd name="T47" fmla="*/ 2147483647 h 488"/>
                    <a:gd name="T48" fmla="*/ 2147483647 w 887"/>
                    <a:gd name="T49" fmla="*/ 2147483647 h 488"/>
                    <a:gd name="T50" fmla="*/ 2147483647 w 887"/>
                    <a:gd name="T51" fmla="*/ 2147483647 h 488"/>
                    <a:gd name="T52" fmla="*/ 2147483647 w 887"/>
                    <a:gd name="T53" fmla="*/ 0 h 4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87" h="488">
                      <a:moveTo>
                        <a:pt x="820" y="161"/>
                      </a:moveTo>
                      <a:lnTo>
                        <a:pt x="820" y="161"/>
                      </a:lnTo>
                      <a:lnTo>
                        <a:pt x="67" y="161"/>
                      </a:lnTo>
                      <a:lnTo>
                        <a:pt x="67" y="66"/>
                      </a:lnTo>
                      <a:lnTo>
                        <a:pt x="820" y="66"/>
                      </a:lnTo>
                      <a:lnTo>
                        <a:pt x="820" y="161"/>
                      </a:lnTo>
                      <a:close/>
                      <a:moveTo>
                        <a:pt x="853" y="0"/>
                      </a:moveTo>
                      <a:lnTo>
                        <a:pt x="853" y="0"/>
                      </a:lnTo>
                      <a:lnTo>
                        <a:pt x="33" y="0"/>
                      </a:lnTo>
                      <a:cubicBezTo>
                        <a:pt x="15" y="0"/>
                        <a:pt x="0" y="15"/>
                        <a:pt x="0" y="33"/>
                      </a:cubicBezTo>
                      <a:lnTo>
                        <a:pt x="0" y="195"/>
                      </a:lnTo>
                      <a:cubicBezTo>
                        <a:pt x="0" y="213"/>
                        <a:pt x="15" y="228"/>
                        <a:pt x="33" y="228"/>
                      </a:cubicBezTo>
                      <a:lnTo>
                        <a:pt x="735" y="228"/>
                      </a:lnTo>
                      <a:cubicBezTo>
                        <a:pt x="695" y="300"/>
                        <a:pt x="631" y="356"/>
                        <a:pt x="554" y="385"/>
                      </a:cubicBezTo>
                      <a:lnTo>
                        <a:pt x="484" y="385"/>
                      </a:lnTo>
                      <a:cubicBezTo>
                        <a:pt x="472" y="364"/>
                        <a:pt x="450" y="349"/>
                        <a:pt x="423" y="349"/>
                      </a:cubicBezTo>
                      <a:cubicBezTo>
                        <a:pt x="385" y="349"/>
                        <a:pt x="354" y="380"/>
                        <a:pt x="354" y="418"/>
                      </a:cubicBezTo>
                      <a:cubicBezTo>
                        <a:pt x="354" y="457"/>
                        <a:pt x="385" y="488"/>
                        <a:pt x="423" y="488"/>
                      </a:cubicBezTo>
                      <a:cubicBezTo>
                        <a:pt x="449" y="488"/>
                        <a:pt x="472" y="473"/>
                        <a:pt x="484" y="452"/>
                      </a:cubicBezTo>
                      <a:lnTo>
                        <a:pt x="560" y="452"/>
                      </a:lnTo>
                      <a:cubicBezTo>
                        <a:pt x="564" y="452"/>
                        <a:pt x="568" y="451"/>
                        <a:pt x="571" y="450"/>
                      </a:cubicBezTo>
                      <a:cubicBezTo>
                        <a:pt x="675" y="412"/>
                        <a:pt x="761" y="333"/>
                        <a:pt x="807" y="233"/>
                      </a:cubicBezTo>
                      <a:cubicBezTo>
                        <a:pt x="808" y="231"/>
                        <a:pt x="808" y="230"/>
                        <a:pt x="809" y="228"/>
                      </a:cubicBezTo>
                      <a:lnTo>
                        <a:pt x="853" y="228"/>
                      </a:lnTo>
                      <a:cubicBezTo>
                        <a:pt x="872" y="228"/>
                        <a:pt x="887" y="213"/>
                        <a:pt x="887" y="195"/>
                      </a:cubicBezTo>
                      <a:lnTo>
                        <a:pt x="887" y="33"/>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73" name="Freeform 185"/>
                <p:cNvSpPr>
                  <a:spLocks/>
                </p:cNvSpPr>
                <p:nvPr/>
              </p:nvSpPr>
              <p:spPr bwMode="auto">
                <a:xfrm>
                  <a:off x="8389938" y="4023017"/>
                  <a:ext cx="20638" cy="20708"/>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74" name="Freeform 186"/>
                <p:cNvSpPr>
                  <a:spLocks/>
                </p:cNvSpPr>
                <p:nvPr/>
              </p:nvSpPr>
              <p:spPr bwMode="auto">
                <a:xfrm>
                  <a:off x="8389938" y="4128155"/>
                  <a:ext cx="20638" cy="20708"/>
                </a:xfrm>
                <a:custGeom>
                  <a:avLst/>
                  <a:gdLst>
                    <a:gd name="T0" fmla="*/ 2147483647 w 48"/>
                    <a:gd name="T1" fmla="*/ 2147483647 h 49"/>
                    <a:gd name="T2" fmla="*/ 2147483647 w 48"/>
                    <a:gd name="T3" fmla="*/ 2147483647 h 49"/>
                    <a:gd name="T4" fmla="*/ 2147483647 w 48"/>
                    <a:gd name="T5" fmla="*/ 2147483647 h 49"/>
                    <a:gd name="T6" fmla="*/ 2147483647 w 48"/>
                    <a:gd name="T7" fmla="*/ 0 h 49"/>
                    <a:gd name="T8" fmla="*/ 0 w 48"/>
                    <a:gd name="T9" fmla="*/ 2147483647 h 49"/>
                    <a:gd name="T10" fmla="*/ 2147483647 w 48"/>
                    <a:gd name="T11" fmla="*/ 2147483647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9">
                      <a:moveTo>
                        <a:pt x="24" y="49"/>
                      </a:moveTo>
                      <a:lnTo>
                        <a:pt x="24" y="49"/>
                      </a:lnTo>
                      <a:cubicBezTo>
                        <a:pt x="37" y="49"/>
                        <a:pt x="48" y="38"/>
                        <a:pt x="48" y="24"/>
                      </a:cubicBezTo>
                      <a:cubicBezTo>
                        <a:pt x="48" y="11"/>
                        <a:pt x="37" y="0"/>
                        <a:pt x="24" y="0"/>
                      </a:cubicBezTo>
                      <a:cubicBezTo>
                        <a:pt x="11" y="0"/>
                        <a:pt x="0" y="11"/>
                        <a:pt x="0" y="24"/>
                      </a:cubicBezTo>
                      <a:cubicBezTo>
                        <a:pt x="0" y="38"/>
                        <a:pt x="11" y="49"/>
                        <a:pt x="24" y="49"/>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75" name="Freeform 187"/>
                <p:cNvSpPr>
                  <a:spLocks/>
                </p:cNvSpPr>
                <p:nvPr/>
              </p:nvSpPr>
              <p:spPr bwMode="auto">
                <a:xfrm>
                  <a:off x="8389938" y="4231699"/>
                  <a:ext cx="20638" cy="20709"/>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grpSp>
        </p:grpSp>
        <p:grpSp>
          <p:nvGrpSpPr>
            <p:cNvPr id="198" name="组合 20"/>
            <p:cNvGrpSpPr>
              <a:grpSpLocks noChangeAspect="1"/>
            </p:cNvGrpSpPr>
            <p:nvPr/>
          </p:nvGrpSpPr>
          <p:grpSpPr bwMode="auto">
            <a:xfrm>
              <a:off x="1347479" y="8041207"/>
              <a:ext cx="437634" cy="436389"/>
              <a:chOff x="7585075" y="4029075"/>
              <a:chExt cx="1116013" cy="1112838"/>
            </a:xfrm>
          </p:grpSpPr>
          <p:sp>
            <p:nvSpPr>
              <p:cNvPr id="260" name="Freeform 181"/>
              <p:cNvSpPr>
                <a:spLocks/>
              </p:cNvSpPr>
              <p:nvPr/>
            </p:nvSpPr>
            <p:spPr bwMode="auto">
              <a:xfrm>
                <a:off x="7585075" y="4029075"/>
                <a:ext cx="1116013" cy="1112838"/>
              </a:xfrm>
              <a:custGeom>
                <a:avLst/>
                <a:gdLst>
                  <a:gd name="T0" fmla="*/ 2147483647 w 2659"/>
                  <a:gd name="T1" fmla="*/ 2147483647 h 2658"/>
                  <a:gd name="T2" fmla="*/ 2147483647 w 2659"/>
                  <a:gd name="T3" fmla="*/ 2147483647 h 2658"/>
                  <a:gd name="T4" fmla="*/ 2147483647 w 2659"/>
                  <a:gd name="T5" fmla="*/ 2147483647 h 2658"/>
                  <a:gd name="T6" fmla="*/ 0 w 2659"/>
                  <a:gd name="T7" fmla="*/ 2147483647 h 2658"/>
                  <a:gd name="T8" fmla="*/ 2147483647 w 2659"/>
                  <a:gd name="T9" fmla="*/ 0 h 2658"/>
                  <a:gd name="T10" fmla="*/ 2147483647 w 2659"/>
                  <a:gd name="T11" fmla="*/ 2147483647 h 26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59" h="2658">
                    <a:moveTo>
                      <a:pt x="2659" y="1329"/>
                    </a:moveTo>
                    <a:lnTo>
                      <a:pt x="2659" y="1329"/>
                    </a:lnTo>
                    <a:cubicBezTo>
                      <a:pt x="2659" y="2063"/>
                      <a:pt x="2064" y="2658"/>
                      <a:pt x="1330" y="2658"/>
                    </a:cubicBezTo>
                    <a:cubicBezTo>
                      <a:pt x="595" y="2658"/>
                      <a:pt x="0" y="2063"/>
                      <a:pt x="0" y="1329"/>
                    </a:cubicBezTo>
                    <a:cubicBezTo>
                      <a:pt x="0" y="595"/>
                      <a:pt x="595" y="0"/>
                      <a:pt x="1330" y="0"/>
                    </a:cubicBezTo>
                    <a:cubicBezTo>
                      <a:pt x="2064" y="0"/>
                      <a:pt x="2659" y="595"/>
                      <a:pt x="2659" y="1329"/>
                    </a:cubicBezTo>
                    <a:close/>
                  </a:path>
                </a:pathLst>
              </a:custGeom>
              <a:solidFill>
                <a:srgbClr val="59C8D5"/>
              </a:solidFill>
              <a:ln>
                <a:noFill/>
              </a:ln>
            </p:spPr>
            <p:txBody>
              <a:bodyPr/>
              <a:lstStyle/>
              <a:p>
                <a:pPr defTabSz="914400">
                  <a:defRPr/>
                </a:pPr>
                <a:endParaRPr lang="zh-CN" altLang="en-US" sz="1069" kern="0">
                  <a:solidFill>
                    <a:prstClr val="black"/>
                  </a:solidFill>
                  <a:latin typeface="微软雅黑"/>
                  <a:ea typeface="微软雅黑"/>
                </a:endParaRPr>
              </a:p>
            </p:txBody>
          </p:sp>
          <p:grpSp>
            <p:nvGrpSpPr>
              <p:cNvPr id="261" name="组合 47325"/>
              <p:cNvGrpSpPr>
                <a:grpSpLocks/>
              </p:cNvGrpSpPr>
              <p:nvPr/>
            </p:nvGrpSpPr>
            <p:grpSpPr bwMode="auto">
              <a:xfrm>
                <a:off x="7808913" y="4356100"/>
                <a:ext cx="668337" cy="458788"/>
                <a:chOff x="7785100" y="3938588"/>
                <a:chExt cx="668338" cy="460376"/>
              </a:xfrm>
            </p:grpSpPr>
            <p:sp>
              <p:nvSpPr>
                <p:cNvPr id="262" name="Freeform 182"/>
                <p:cNvSpPr>
                  <a:spLocks noEditPoints="1"/>
                </p:cNvSpPr>
                <p:nvPr/>
              </p:nvSpPr>
              <p:spPr bwMode="auto">
                <a:xfrm>
                  <a:off x="7785100" y="3938588"/>
                  <a:ext cx="668338" cy="460376"/>
                </a:xfrm>
                <a:custGeom>
                  <a:avLst/>
                  <a:gdLst>
                    <a:gd name="T0" fmla="*/ 2147483647 w 1594"/>
                    <a:gd name="T1" fmla="*/ 2147483647 h 1100"/>
                    <a:gd name="T2" fmla="*/ 2147483647 w 1594"/>
                    <a:gd name="T3" fmla="*/ 2147483647 h 1100"/>
                    <a:gd name="T4" fmla="*/ 2147483647 w 1594"/>
                    <a:gd name="T5" fmla="*/ 2147483647 h 1100"/>
                    <a:gd name="T6" fmla="*/ 2147483647 w 1594"/>
                    <a:gd name="T7" fmla="*/ 2147483647 h 1100"/>
                    <a:gd name="T8" fmla="*/ 2147483647 w 1594"/>
                    <a:gd name="T9" fmla="*/ 2147483647 h 1100"/>
                    <a:gd name="T10" fmla="*/ 2147483647 w 1594"/>
                    <a:gd name="T11" fmla="*/ 2147483647 h 1100"/>
                    <a:gd name="T12" fmla="*/ 2147483647 w 1594"/>
                    <a:gd name="T13" fmla="*/ 2147483647 h 1100"/>
                    <a:gd name="T14" fmla="*/ 2147483647 w 1594"/>
                    <a:gd name="T15" fmla="*/ 2147483647 h 1100"/>
                    <a:gd name="T16" fmla="*/ 2147483647 w 1594"/>
                    <a:gd name="T17" fmla="*/ 2147483647 h 1100"/>
                    <a:gd name="T18" fmla="*/ 2147483647 w 1594"/>
                    <a:gd name="T19" fmla="*/ 0 h 1100"/>
                    <a:gd name="T20" fmla="*/ 2147483647 w 1594"/>
                    <a:gd name="T21" fmla="*/ 2147483647 h 1100"/>
                    <a:gd name="T22" fmla="*/ 0 w 1594"/>
                    <a:gd name="T23" fmla="*/ 2147483647 h 1100"/>
                    <a:gd name="T24" fmla="*/ 2147483647 w 1594"/>
                    <a:gd name="T25" fmla="*/ 2147483647 h 1100"/>
                    <a:gd name="T26" fmla="*/ 2147483647 w 1594"/>
                    <a:gd name="T27" fmla="*/ 2147483647 h 1100"/>
                    <a:gd name="T28" fmla="*/ 2147483647 w 1594"/>
                    <a:gd name="T29" fmla="*/ 2147483647 h 1100"/>
                    <a:gd name="T30" fmla="*/ 2147483647 w 1594"/>
                    <a:gd name="T31" fmla="*/ 2147483647 h 1100"/>
                    <a:gd name="T32" fmla="*/ 2147483647 w 1594"/>
                    <a:gd name="T33" fmla="*/ 2147483647 h 1100"/>
                    <a:gd name="T34" fmla="*/ 2147483647 w 1594"/>
                    <a:gd name="T35" fmla="*/ 2147483647 h 1100"/>
                    <a:gd name="T36" fmla="*/ 2147483647 w 1594"/>
                    <a:gd name="T37" fmla="*/ 2147483647 h 1100"/>
                    <a:gd name="T38" fmla="*/ 2147483647 w 1594"/>
                    <a:gd name="T39" fmla="*/ 2147483647 h 1100"/>
                    <a:gd name="T40" fmla="*/ 2147483647 w 1594"/>
                    <a:gd name="T41" fmla="*/ 2147483647 h 1100"/>
                    <a:gd name="T42" fmla="*/ 2147483647 w 1594"/>
                    <a:gd name="T43" fmla="*/ 2147483647 h 1100"/>
                    <a:gd name="T44" fmla="*/ 2147483647 w 1594"/>
                    <a:gd name="T45" fmla="*/ 2147483647 h 1100"/>
                    <a:gd name="T46" fmla="*/ 2147483647 w 1594"/>
                    <a:gd name="T47" fmla="*/ 2147483647 h 1100"/>
                    <a:gd name="T48" fmla="*/ 2147483647 w 1594"/>
                    <a:gd name="T49" fmla="*/ 2147483647 h 1100"/>
                    <a:gd name="T50" fmla="*/ 2147483647 w 1594"/>
                    <a:gd name="T51" fmla="*/ 2147483647 h 1100"/>
                    <a:gd name="T52" fmla="*/ 2147483647 w 1594"/>
                    <a:gd name="T53" fmla="*/ 2147483647 h 1100"/>
                    <a:gd name="T54" fmla="*/ 2147483647 w 1594"/>
                    <a:gd name="T55" fmla="*/ 2147483647 h 1100"/>
                    <a:gd name="T56" fmla="*/ 2147483647 w 1594"/>
                    <a:gd name="T57" fmla="*/ 2147483647 h 1100"/>
                    <a:gd name="T58" fmla="*/ 2147483647 w 1594"/>
                    <a:gd name="T59" fmla="*/ 2147483647 h 1100"/>
                    <a:gd name="T60" fmla="*/ 2147483647 w 1594"/>
                    <a:gd name="T61" fmla="*/ 2147483647 h 1100"/>
                    <a:gd name="T62" fmla="*/ 2147483647 w 1594"/>
                    <a:gd name="T63" fmla="*/ 2147483647 h 1100"/>
                    <a:gd name="T64" fmla="*/ 2147483647 w 1594"/>
                    <a:gd name="T65" fmla="*/ 2147483647 h 1100"/>
                    <a:gd name="T66" fmla="*/ 2147483647 w 1594"/>
                    <a:gd name="T67" fmla="*/ 2147483647 h 1100"/>
                    <a:gd name="T68" fmla="*/ 2147483647 w 1594"/>
                    <a:gd name="T69" fmla="*/ 2147483647 h 1100"/>
                    <a:gd name="T70" fmla="*/ 2147483647 w 1594"/>
                    <a:gd name="T71" fmla="*/ 2147483647 h 11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94" h="1100">
                      <a:moveTo>
                        <a:pt x="1527" y="274"/>
                      </a:moveTo>
                      <a:lnTo>
                        <a:pt x="1527" y="274"/>
                      </a:lnTo>
                      <a:lnTo>
                        <a:pt x="774" y="274"/>
                      </a:lnTo>
                      <a:lnTo>
                        <a:pt x="774" y="179"/>
                      </a:lnTo>
                      <a:lnTo>
                        <a:pt x="1527" y="179"/>
                      </a:lnTo>
                      <a:lnTo>
                        <a:pt x="1527" y="274"/>
                      </a:lnTo>
                      <a:close/>
                      <a:moveTo>
                        <a:pt x="1560" y="113"/>
                      </a:moveTo>
                      <a:lnTo>
                        <a:pt x="1560" y="113"/>
                      </a:lnTo>
                      <a:lnTo>
                        <a:pt x="924" y="113"/>
                      </a:lnTo>
                      <a:cubicBezTo>
                        <a:pt x="849" y="40"/>
                        <a:pt x="750" y="0"/>
                        <a:pt x="645" y="0"/>
                      </a:cubicBezTo>
                      <a:cubicBezTo>
                        <a:pt x="462" y="0"/>
                        <a:pt x="301" y="126"/>
                        <a:pt x="256" y="302"/>
                      </a:cubicBezTo>
                      <a:cubicBezTo>
                        <a:pt x="102" y="360"/>
                        <a:pt x="0" y="506"/>
                        <a:pt x="0" y="672"/>
                      </a:cubicBezTo>
                      <a:cubicBezTo>
                        <a:pt x="0" y="866"/>
                        <a:pt x="138" y="1030"/>
                        <a:pt x="329" y="1062"/>
                      </a:cubicBezTo>
                      <a:cubicBezTo>
                        <a:pt x="342" y="1064"/>
                        <a:pt x="367" y="1064"/>
                        <a:pt x="421" y="1064"/>
                      </a:cubicBezTo>
                      <a:cubicBezTo>
                        <a:pt x="472" y="1064"/>
                        <a:pt x="540" y="1064"/>
                        <a:pt x="608" y="1064"/>
                      </a:cubicBezTo>
                      <a:cubicBezTo>
                        <a:pt x="632" y="1064"/>
                        <a:pt x="656" y="1064"/>
                        <a:pt x="680" y="1064"/>
                      </a:cubicBezTo>
                      <a:cubicBezTo>
                        <a:pt x="731" y="1064"/>
                        <a:pt x="779" y="1064"/>
                        <a:pt x="814" y="1064"/>
                      </a:cubicBezTo>
                      <a:cubicBezTo>
                        <a:pt x="826" y="1085"/>
                        <a:pt x="849" y="1100"/>
                        <a:pt x="875" y="1100"/>
                      </a:cubicBezTo>
                      <a:cubicBezTo>
                        <a:pt x="913" y="1100"/>
                        <a:pt x="944" y="1069"/>
                        <a:pt x="944" y="1030"/>
                      </a:cubicBezTo>
                      <a:cubicBezTo>
                        <a:pt x="944" y="992"/>
                        <a:pt x="913" y="961"/>
                        <a:pt x="875" y="961"/>
                      </a:cubicBezTo>
                      <a:cubicBezTo>
                        <a:pt x="848" y="961"/>
                        <a:pt x="826" y="976"/>
                        <a:pt x="814" y="997"/>
                      </a:cubicBezTo>
                      <a:cubicBezTo>
                        <a:pt x="615" y="998"/>
                        <a:pt x="364" y="997"/>
                        <a:pt x="339" y="996"/>
                      </a:cubicBezTo>
                      <a:cubicBezTo>
                        <a:pt x="181" y="969"/>
                        <a:pt x="66" y="833"/>
                        <a:pt x="66" y="672"/>
                      </a:cubicBezTo>
                      <a:cubicBezTo>
                        <a:pt x="66" y="529"/>
                        <a:pt x="158" y="403"/>
                        <a:pt x="295" y="359"/>
                      </a:cubicBezTo>
                      <a:cubicBezTo>
                        <a:pt x="306" y="355"/>
                        <a:pt x="315" y="346"/>
                        <a:pt x="317" y="334"/>
                      </a:cubicBezTo>
                      <a:cubicBezTo>
                        <a:pt x="349" y="179"/>
                        <a:pt x="487" y="67"/>
                        <a:pt x="645" y="67"/>
                      </a:cubicBezTo>
                      <a:cubicBezTo>
                        <a:pt x="706" y="67"/>
                        <a:pt x="764" y="83"/>
                        <a:pt x="815" y="113"/>
                      </a:cubicBezTo>
                      <a:lnTo>
                        <a:pt x="740" y="113"/>
                      </a:lnTo>
                      <a:cubicBezTo>
                        <a:pt x="722" y="113"/>
                        <a:pt x="707" y="128"/>
                        <a:pt x="707" y="146"/>
                      </a:cubicBezTo>
                      <a:lnTo>
                        <a:pt x="707" y="308"/>
                      </a:lnTo>
                      <a:cubicBezTo>
                        <a:pt x="707" y="326"/>
                        <a:pt x="722" y="341"/>
                        <a:pt x="740" y="341"/>
                      </a:cubicBezTo>
                      <a:lnTo>
                        <a:pt x="1560" y="341"/>
                      </a:lnTo>
                      <a:cubicBezTo>
                        <a:pt x="1579" y="341"/>
                        <a:pt x="1594" y="326"/>
                        <a:pt x="1594" y="308"/>
                      </a:cubicBezTo>
                      <a:lnTo>
                        <a:pt x="1594" y="146"/>
                      </a:lnTo>
                      <a:cubicBezTo>
                        <a:pt x="1594" y="128"/>
                        <a:pt x="1579" y="113"/>
                        <a:pt x="1560" y="113"/>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63" name="Freeform 183"/>
                <p:cNvSpPr>
                  <a:spLocks noEditPoints="1"/>
                </p:cNvSpPr>
                <p:nvPr/>
              </p:nvSpPr>
              <p:spPr bwMode="auto">
                <a:xfrm>
                  <a:off x="8081962" y="4089923"/>
                  <a:ext cx="371476" cy="95580"/>
                </a:xfrm>
                <a:custGeom>
                  <a:avLst/>
                  <a:gdLst>
                    <a:gd name="T0" fmla="*/ 2147483647 w 887"/>
                    <a:gd name="T1" fmla="*/ 2147483647 h 229"/>
                    <a:gd name="T2" fmla="*/ 2147483647 w 887"/>
                    <a:gd name="T3" fmla="*/ 2147483647 h 229"/>
                    <a:gd name="T4" fmla="*/ 2147483647 w 887"/>
                    <a:gd name="T5" fmla="*/ 2147483647 h 229"/>
                    <a:gd name="T6" fmla="*/ 2147483647 w 887"/>
                    <a:gd name="T7" fmla="*/ 2147483647 h 229"/>
                    <a:gd name="T8" fmla="*/ 2147483647 w 887"/>
                    <a:gd name="T9" fmla="*/ 2147483647 h 229"/>
                    <a:gd name="T10" fmla="*/ 2147483647 w 887"/>
                    <a:gd name="T11" fmla="*/ 2147483647 h 229"/>
                    <a:gd name="T12" fmla="*/ 2147483647 w 887"/>
                    <a:gd name="T13" fmla="*/ 0 h 229"/>
                    <a:gd name="T14" fmla="*/ 2147483647 w 887"/>
                    <a:gd name="T15" fmla="*/ 0 h 229"/>
                    <a:gd name="T16" fmla="*/ 2147483647 w 887"/>
                    <a:gd name="T17" fmla="*/ 0 h 229"/>
                    <a:gd name="T18" fmla="*/ 0 w 887"/>
                    <a:gd name="T19" fmla="*/ 2147483647 h 229"/>
                    <a:gd name="T20" fmla="*/ 0 w 887"/>
                    <a:gd name="T21" fmla="*/ 2147483647 h 229"/>
                    <a:gd name="T22" fmla="*/ 2147483647 w 887"/>
                    <a:gd name="T23" fmla="*/ 2147483647 h 229"/>
                    <a:gd name="T24" fmla="*/ 2147483647 w 887"/>
                    <a:gd name="T25" fmla="*/ 2147483647 h 229"/>
                    <a:gd name="T26" fmla="*/ 2147483647 w 887"/>
                    <a:gd name="T27" fmla="*/ 2147483647 h 229"/>
                    <a:gd name="T28" fmla="*/ 2147483647 w 887"/>
                    <a:gd name="T29" fmla="*/ 2147483647 h 229"/>
                    <a:gd name="T30" fmla="*/ 2147483647 w 887"/>
                    <a:gd name="T31" fmla="*/ 0 h 2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7" h="229">
                      <a:moveTo>
                        <a:pt x="820" y="162"/>
                      </a:moveTo>
                      <a:lnTo>
                        <a:pt x="820" y="162"/>
                      </a:lnTo>
                      <a:lnTo>
                        <a:pt x="67" y="162"/>
                      </a:lnTo>
                      <a:lnTo>
                        <a:pt x="67" y="67"/>
                      </a:lnTo>
                      <a:lnTo>
                        <a:pt x="820" y="67"/>
                      </a:lnTo>
                      <a:lnTo>
                        <a:pt x="820" y="162"/>
                      </a:lnTo>
                      <a:close/>
                      <a:moveTo>
                        <a:pt x="853" y="0"/>
                      </a:moveTo>
                      <a:lnTo>
                        <a:pt x="853" y="0"/>
                      </a:lnTo>
                      <a:lnTo>
                        <a:pt x="33" y="0"/>
                      </a:lnTo>
                      <a:cubicBezTo>
                        <a:pt x="15" y="0"/>
                        <a:pt x="0" y="15"/>
                        <a:pt x="0" y="34"/>
                      </a:cubicBezTo>
                      <a:lnTo>
                        <a:pt x="0" y="195"/>
                      </a:lnTo>
                      <a:cubicBezTo>
                        <a:pt x="0" y="214"/>
                        <a:pt x="15" y="229"/>
                        <a:pt x="33" y="229"/>
                      </a:cubicBezTo>
                      <a:lnTo>
                        <a:pt x="853" y="229"/>
                      </a:lnTo>
                      <a:cubicBezTo>
                        <a:pt x="872" y="229"/>
                        <a:pt x="887" y="214"/>
                        <a:pt x="887" y="195"/>
                      </a:cubicBezTo>
                      <a:lnTo>
                        <a:pt x="887" y="34"/>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64" name="Freeform 184"/>
                <p:cNvSpPr>
                  <a:spLocks noEditPoints="1"/>
                </p:cNvSpPr>
                <p:nvPr/>
              </p:nvSpPr>
              <p:spPr bwMode="auto">
                <a:xfrm>
                  <a:off x="8081962" y="4193467"/>
                  <a:ext cx="371476" cy="205497"/>
                </a:xfrm>
                <a:custGeom>
                  <a:avLst/>
                  <a:gdLst>
                    <a:gd name="T0" fmla="*/ 2147483647 w 887"/>
                    <a:gd name="T1" fmla="*/ 2147483647 h 488"/>
                    <a:gd name="T2" fmla="*/ 2147483647 w 887"/>
                    <a:gd name="T3" fmla="*/ 2147483647 h 488"/>
                    <a:gd name="T4" fmla="*/ 2147483647 w 887"/>
                    <a:gd name="T5" fmla="*/ 2147483647 h 488"/>
                    <a:gd name="T6" fmla="*/ 2147483647 w 887"/>
                    <a:gd name="T7" fmla="*/ 2147483647 h 488"/>
                    <a:gd name="T8" fmla="*/ 2147483647 w 887"/>
                    <a:gd name="T9" fmla="*/ 2147483647 h 488"/>
                    <a:gd name="T10" fmla="*/ 2147483647 w 887"/>
                    <a:gd name="T11" fmla="*/ 2147483647 h 488"/>
                    <a:gd name="T12" fmla="*/ 2147483647 w 887"/>
                    <a:gd name="T13" fmla="*/ 0 h 488"/>
                    <a:gd name="T14" fmla="*/ 2147483647 w 887"/>
                    <a:gd name="T15" fmla="*/ 0 h 488"/>
                    <a:gd name="T16" fmla="*/ 2147483647 w 887"/>
                    <a:gd name="T17" fmla="*/ 0 h 488"/>
                    <a:gd name="T18" fmla="*/ 0 w 887"/>
                    <a:gd name="T19" fmla="*/ 2147483647 h 488"/>
                    <a:gd name="T20" fmla="*/ 0 w 887"/>
                    <a:gd name="T21" fmla="*/ 2147483647 h 488"/>
                    <a:gd name="T22" fmla="*/ 2147483647 w 887"/>
                    <a:gd name="T23" fmla="*/ 2147483647 h 488"/>
                    <a:gd name="T24" fmla="*/ 2147483647 w 887"/>
                    <a:gd name="T25" fmla="*/ 2147483647 h 488"/>
                    <a:gd name="T26" fmla="*/ 2147483647 w 887"/>
                    <a:gd name="T27" fmla="*/ 2147483647 h 488"/>
                    <a:gd name="T28" fmla="*/ 2147483647 w 887"/>
                    <a:gd name="T29" fmla="*/ 2147483647 h 488"/>
                    <a:gd name="T30" fmla="*/ 2147483647 w 887"/>
                    <a:gd name="T31" fmla="*/ 2147483647 h 488"/>
                    <a:gd name="T32" fmla="*/ 2147483647 w 887"/>
                    <a:gd name="T33" fmla="*/ 2147483647 h 488"/>
                    <a:gd name="T34" fmla="*/ 2147483647 w 887"/>
                    <a:gd name="T35" fmla="*/ 2147483647 h 488"/>
                    <a:gd name="T36" fmla="*/ 2147483647 w 887"/>
                    <a:gd name="T37" fmla="*/ 2147483647 h 488"/>
                    <a:gd name="T38" fmla="*/ 2147483647 w 887"/>
                    <a:gd name="T39" fmla="*/ 2147483647 h 488"/>
                    <a:gd name="T40" fmla="*/ 2147483647 w 887"/>
                    <a:gd name="T41" fmla="*/ 2147483647 h 488"/>
                    <a:gd name="T42" fmla="*/ 2147483647 w 887"/>
                    <a:gd name="T43" fmla="*/ 2147483647 h 488"/>
                    <a:gd name="T44" fmla="*/ 2147483647 w 887"/>
                    <a:gd name="T45" fmla="*/ 2147483647 h 488"/>
                    <a:gd name="T46" fmla="*/ 2147483647 w 887"/>
                    <a:gd name="T47" fmla="*/ 2147483647 h 488"/>
                    <a:gd name="T48" fmla="*/ 2147483647 w 887"/>
                    <a:gd name="T49" fmla="*/ 2147483647 h 488"/>
                    <a:gd name="T50" fmla="*/ 2147483647 w 887"/>
                    <a:gd name="T51" fmla="*/ 2147483647 h 488"/>
                    <a:gd name="T52" fmla="*/ 2147483647 w 887"/>
                    <a:gd name="T53" fmla="*/ 0 h 4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87" h="488">
                      <a:moveTo>
                        <a:pt x="820" y="161"/>
                      </a:moveTo>
                      <a:lnTo>
                        <a:pt x="820" y="161"/>
                      </a:lnTo>
                      <a:lnTo>
                        <a:pt x="67" y="161"/>
                      </a:lnTo>
                      <a:lnTo>
                        <a:pt x="67" y="66"/>
                      </a:lnTo>
                      <a:lnTo>
                        <a:pt x="820" y="66"/>
                      </a:lnTo>
                      <a:lnTo>
                        <a:pt x="820" y="161"/>
                      </a:lnTo>
                      <a:close/>
                      <a:moveTo>
                        <a:pt x="853" y="0"/>
                      </a:moveTo>
                      <a:lnTo>
                        <a:pt x="853" y="0"/>
                      </a:lnTo>
                      <a:lnTo>
                        <a:pt x="33" y="0"/>
                      </a:lnTo>
                      <a:cubicBezTo>
                        <a:pt x="15" y="0"/>
                        <a:pt x="0" y="15"/>
                        <a:pt x="0" y="33"/>
                      </a:cubicBezTo>
                      <a:lnTo>
                        <a:pt x="0" y="195"/>
                      </a:lnTo>
                      <a:cubicBezTo>
                        <a:pt x="0" y="213"/>
                        <a:pt x="15" y="228"/>
                        <a:pt x="33" y="228"/>
                      </a:cubicBezTo>
                      <a:lnTo>
                        <a:pt x="735" y="228"/>
                      </a:lnTo>
                      <a:cubicBezTo>
                        <a:pt x="695" y="300"/>
                        <a:pt x="631" y="356"/>
                        <a:pt x="554" y="385"/>
                      </a:cubicBezTo>
                      <a:lnTo>
                        <a:pt x="484" y="385"/>
                      </a:lnTo>
                      <a:cubicBezTo>
                        <a:pt x="472" y="364"/>
                        <a:pt x="450" y="349"/>
                        <a:pt x="423" y="349"/>
                      </a:cubicBezTo>
                      <a:cubicBezTo>
                        <a:pt x="385" y="349"/>
                        <a:pt x="354" y="380"/>
                        <a:pt x="354" y="418"/>
                      </a:cubicBezTo>
                      <a:cubicBezTo>
                        <a:pt x="354" y="457"/>
                        <a:pt x="385" y="488"/>
                        <a:pt x="423" y="488"/>
                      </a:cubicBezTo>
                      <a:cubicBezTo>
                        <a:pt x="449" y="488"/>
                        <a:pt x="472" y="473"/>
                        <a:pt x="484" y="452"/>
                      </a:cubicBezTo>
                      <a:lnTo>
                        <a:pt x="560" y="452"/>
                      </a:lnTo>
                      <a:cubicBezTo>
                        <a:pt x="564" y="452"/>
                        <a:pt x="568" y="451"/>
                        <a:pt x="571" y="450"/>
                      </a:cubicBezTo>
                      <a:cubicBezTo>
                        <a:pt x="675" y="412"/>
                        <a:pt x="761" y="333"/>
                        <a:pt x="807" y="233"/>
                      </a:cubicBezTo>
                      <a:cubicBezTo>
                        <a:pt x="808" y="231"/>
                        <a:pt x="808" y="230"/>
                        <a:pt x="809" y="228"/>
                      </a:cubicBezTo>
                      <a:lnTo>
                        <a:pt x="853" y="228"/>
                      </a:lnTo>
                      <a:cubicBezTo>
                        <a:pt x="872" y="228"/>
                        <a:pt x="887" y="213"/>
                        <a:pt x="887" y="195"/>
                      </a:cubicBezTo>
                      <a:lnTo>
                        <a:pt x="887" y="33"/>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65" name="Freeform 185"/>
                <p:cNvSpPr>
                  <a:spLocks/>
                </p:cNvSpPr>
                <p:nvPr/>
              </p:nvSpPr>
              <p:spPr bwMode="auto">
                <a:xfrm>
                  <a:off x="8389938" y="4023017"/>
                  <a:ext cx="20638" cy="20708"/>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66" name="Freeform 186"/>
                <p:cNvSpPr>
                  <a:spLocks/>
                </p:cNvSpPr>
                <p:nvPr/>
              </p:nvSpPr>
              <p:spPr bwMode="auto">
                <a:xfrm>
                  <a:off x="8389938" y="4128155"/>
                  <a:ext cx="20638" cy="20708"/>
                </a:xfrm>
                <a:custGeom>
                  <a:avLst/>
                  <a:gdLst>
                    <a:gd name="T0" fmla="*/ 2147483647 w 48"/>
                    <a:gd name="T1" fmla="*/ 2147483647 h 49"/>
                    <a:gd name="T2" fmla="*/ 2147483647 w 48"/>
                    <a:gd name="T3" fmla="*/ 2147483647 h 49"/>
                    <a:gd name="T4" fmla="*/ 2147483647 w 48"/>
                    <a:gd name="T5" fmla="*/ 2147483647 h 49"/>
                    <a:gd name="T6" fmla="*/ 2147483647 w 48"/>
                    <a:gd name="T7" fmla="*/ 0 h 49"/>
                    <a:gd name="T8" fmla="*/ 0 w 48"/>
                    <a:gd name="T9" fmla="*/ 2147483647 h 49"/>
                    <a:gd name="T10" fmla="*/ 2147483647 w 48"/>
                    <a:gd name="T11" fmla="*/ 2147483647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9">
                      <a:moveTo>
                        <a:pt x="24" y="49"/>
                      </a:moveTo>
                      <a:lnTo>
                        <a:pt x="24" y="49"/>
                      </a:lnTo>
                      <a:cubicBezTo>
                        <a:pt x="37" y="49"/>
                        <a:pt x="48" y="38"/>
                        <a:pt x="48" y="24"/>
                      </a:cubicBezTo>
                      <a:cubicBezTo>
                        <a:pt x="48" y="11"/>
                        <a:pt x="37" y="0"/>
                        <a:pt x="24" y="0"/>
                      </a:cubicBezTo>
                      <a:cubicBezTo>
                        <a:pt x="11" y="0"/>
                        <a:pt x="0" y="11"/>
                        <a:pt x="0" y="24"/>
                      </a:cubicBezTo>
                      <a:cubicBezTo>
                        <a:pt x="0" y="38"/>
                        <a:pt x="11" y="49"/>
                        <a:pt x="24" y="49"/>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67" name="Freeform 187"/>
                <p:cNvSpPr>
                  <a:spLocks/>
                </p:cNvSpPr>
                <p:nvPr/>
              </p:nvSpPr>
              <p:spPr bwMode="auto">
                <a:xfrm>
                  <a:off x="8389938" y="4231699"/>
                  <a:ext cx="20638" cy="20709"/>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grpSp>
        </p:grpSp>
        <p:sp>
          <p:nvSpPr>
            <p:cNvPr id="199" name="矩形 198"/>
            <p:cNvSpPr/>
            <p:nvPr/>
          </p:nvSpPr>
          <p:spPr>
            <a:xfrm>
              <a:off x="724964" y="8139863"/>
              <a:ext cx="281913" cy="311972"/>
            </a:xfrm>
            <a:prstGeom prst="rect">
              <a:avLst/>
            </a:prstGeom>
          </p:spPr>
          <p:txBody>
            <a:bodyPr wrap="none">
              <a:spAutoFit/>
            </a:bodyPr>
            <a:lstStyle/>
            <a:p>
              <a:pPr defTabSz="914400">
                <a:defRPr/>
              </a:pPr>
              <a:r>
                <a:rPr lang="en-US" altLang="zh-CN" kern="0" dirty="0">
                  <a:solidFill>
                    <a:srgbClr val="FF0000"/>
                  </a:solidFill>
                  <a:latin typeface="微软雅黑"/>
                  <a:ea typeface="微软雅黑"/>
                  <a:cs typeface="Arial" panose="020B0604020202020204" pitchFamily="34" charset="0"/>
                </a:rPr>
                <a:t>X</a:t>
              </a:r>
              <a:endParaRPr lang="zh-CN" altLang="en-US" sz="1050" kern="0" dirty="0">
                <a:solidFill>
                  <a:srgbClr val="FF0000"/>
                </a:solidFill>
                <a:latin typeface="微软雅黑"/>
                <a:ea typeface="微软雅黑"/>
                <a:cs typeface="Arial" panose="020B0604020202020204" pitchFamily="34" charset="0"/>
              </a:endParaRPr>
            </a:p>
          </p:txBody>
        </p:sp>
        <p:grpSp>
          <p:nvGrpSpPr>
            <p:cNvPr id="200" name="组合 20"/>
            <p:cNvGrpSpPr>
              <a:grpSpLocks noChangeAspect="1"/>
            </p:cNvGrpSpPr>
            <p:nvPr/>
          </p:nvGrpSpPr>
          <p:grpSpPr bwMode="auto">
            <a:xfrm>
              <a:off x="2261635" y="8041207"/>
              <a:ext cx="437634" cy="436389"/>
              <a:chOff x="7585075" y="4029075"/>
              <a:chExt cx="1116013" cy="1112838"/>
            </a:xfrm>
          </p:grpSpPr>
          <p:sp>
            <p:nvSpPr>
              <p:cNvPr id="252" name="Freeform 181"/>
              <p:cNvSpPr>
                <a:spLocks/>
              </p:cNvSpPr>
              <p:nvPr/>
            </p:nvSpPr>
            <p:spPr bwMode="auto">
              <a:xfrm>
                <a:off x="7585075" y="4029075"/>
                <a:ext cx="1116013" cy="1112838"/>
              </a:xfrm>
              <a:custGeom>
                <a:avLst/>
                <a:gdLst>
                  <a:gd name="T0" fmla="*/ 2147483647 w 2659"/>
                  <a:gd name="T1" fmla="*/ 2147483647 h 2658"/>
                  <a:gd name="T2" fmla="*/ 2147483647 w 2659"/>
                  <a:gd name="T3" fmla="*/ 2147483647 h 2658"/>
                  <a:gd name="T4" fmla="*/ 2147483647 w 2659"/>
                  <a:gd name="T5" fmla="*/ 2147483647 h 2658"/>
                  <a:gd name="T6" fmla="*/ 0 w 2659"/>
                  <a:gd name="T7" fmla="*/ 2147483647 h 2658"/>
                  <a:gd name="T8" fmla="*/ 2147483647 w 2659"/>
                  <a:gd name="T9" fmla="*/ 0 h 2658"/>
                  <a:gd name="T10" fmla="*/ 2147483647 w 2659"/>
                  <a:gd name="T11" fmla="*/ 2147483647 h 26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59" h="2658">
                    <a:moveTo>
                      <a:pt x="2659" y="1329"/>
                    </a:moveTo>
                    <a:lnTo>
                      <a:pt x="2659" y="1329"/>
                    </a:lnTo>
                    <a:cubicBezTo>
                      <a:pt x="2659" y="2063"/>
                      <a:pt x="2064" y="2658"/>
                      <a:pt x="1330" y="2658"/>
                    </a:cubicBezTo>
                    <a:cubicBezTo>
                      <a:pt x="595" y="2658"/>
                      <a:pt x="0" y="2063"/>
                      <a:pt x="0" y="1329"/>
                    </a:cubicBezTo>
                    <a:cubicBezTo>
                      <a:pt x="0" y="595"/>
                      <a:pt x="595" y="0"/>
                      <a:pt x="1330" y="0"/>
                    </a:cubicBezTo>
                    <a:cubicBezTo>
                      <a:pt x="2064" y="0"/>
                      <a:pt x="2659" y="595"/>
                      <a:pt x="2659" y="1329"/>
                    </a:cubicBezTo>
                    <a:close/>
                  </a:path>
                </a:pathLst>
              </a:custGeom>
              <a:solidFill>
                <a:srgbClr val="59C8D5"/>
              </a:solidFill>
              <a:ln>
                <a:noFill/>
              </a:ln>
            </p:spPr>
            <p:txBody>
              <a:bodyPr/>
              <a:lstStyle/>
              <a:p>
                <a:pPr defTabSz="914400">
                  <a:defRPr/>
                </a:pPr>
                <a:endParaRPr lang="zh-CN" altLang="en-US" sz="1069" kern="0">
                  <a:solidFill>
                    <a:prstClr val="black"/>
                  </a:solidFill>
                  <a:latin typeface="微软雅黑"/>
                  <a:ea typeface="微软雅黑"/>
                </a:endParaRPr>
              </a:p>
            </p:txBody>
          </p:sp>
          <p:grpSp>
            <p:nvGrpSpPr>
              <p:cNvPr id="253" name="组合 47325"/>
              <p:cNvGrpSpPr>
                <a:grpSpLocks/>
              </p:cNvGrpSpPr>
              <p:nvPr/>
            </p:nvGrpSpPr>
            <p:grpSpPr bwMode="auto">
              <a:xfrm>
                <a:off x="7808913" y="4356100"/>
                <a:ext cx="668337" cy="458788"/>
                <a:chOff x="7785100" y="3938588"/>
                <a:chExt cx="668338" cy="460376"/>
              </a:xfrm>
            </p:grpSpPr>
            <p:sp>
              <p:nvSpPr>
                <p:cNvPr id="254" name="Freeform 182"/>
                <p:cNvSpPr>
                  <a:spLocks noEditPoints="1"/>
                </p:cNvSpPr>
                <p:nvPr/>
              </p:nvSpPr>
              <p:spPr bwMode="auto">
                <a:xfrm>
                  <a:off x="7785100" y="3938588"/>
                  <a:ext cx="668338" cy="460376"/>
                </a:xfrm>
                <a:custGeom>
                  <a:avLst/>
                  <a:gdLst>
                    <a:gd name="T0" fmla="*/ 2147483647 w 1594"/>
                    <a:gd name="T1" fmla="*/ 2147483647 h 1100"/>
                    <a:gd name="T2" fmla="*/ 2147483647 w 1594"/>
                    <a:gd name="T3" fmla="*/ 2147483647 h 1100"/>
                    <a:gd name="T4" fmla="*/ 2147483647 w 1594"/>
                    <a:gd name="T5" fmla="*/ 2147483647 h 1100"/>
                    <a:gd name="T6" fmla="*/ 2147483647 w 1594"/>
                    <a:gd name="T7" fmla="*/ 2147483647 h 1100"/>
                    <a:gd name="T8" fmla="*/ 2147483647 w 1594"/>
                    <a:gd name="T9" fmla="*/ 2147483647 h 1100"/>
                    <a:gd name="T10" fmla="*/ 2147483647 w 1594"/>
                    <a:gd name="T11" fmla="*/ 2147483647 h 1100"/>
                    <a:gd name="T12" fmla="*/ 2147483647 w 1594"/>
                    <a:gd name="T13" fmla="*/ 2147483647 h 1100"/>
                    <a:gd name="T14" fmla="*/ 2147483647 w 1594"/>
                    <a:gd name="T15" fmla="*/ 2147483647 h 1100"/>
                    <a:gd name="T16" fmla="*/ 2147483647 w 1594"/>
                    <a:gd name="T17" fmla="*/ 2147483647 h 1100"/>
                    <a:gd name="T18" fmla="*/ 2147483647 w 1594"/>
                    <a:gd name="T19" fmla="*/ 0 h 1100"/>
                    <a:gd name="T20" fmla="*/ 2147483647 w 1594"/>
                    <a:gd name="T21" fmla="*/ 2147483647 h 1100"/>
                    <a:gd name="T22" fmla="*/ 0 w 1594"/>
                    <a:gd name="T23" fmla="*/ 2147483647 h 1100"/>
                    <a:gd name="T24" fmla="*/ 2147483647 w 1594"/>
                    <a:gd name="T25" fmla="*/ 2147483647 h 1100"/>
                    <a:gd name="T26" fmla="*/ 2147483647 w 1594"/>
                    <a:gd name="T27" fmla="*/ 2147483647 h 1100"/>
                    <a:gd name="T28" fmla="*/ 2147483647 w 1594"/>
                    <a:gd name="T29" fmla="*/ 2147483647 h 1100"/>
                    <a:gd name="T30" fmla="*/ 2147483647 w 1594"/>
                    <a:gd name="T31" fmla="*/ 2147483647 h 1100"/>
                    <a:gd name="T32" fmla="*/ 2147483647 w 1594"/>
                    <a:gd name="T33" fmla="*/ 2147483647 h 1100"/>
                    <a:gd name="T34" fmla="*/ 2147483647 w 1594"/>
                    <a:gd name="T35" fmla="*/ 2147483647 h 1100"/>
                    <a:gd name="T36" fmla="*/ 2147483647 w 1594"/>
                    <a:gd name="T37" fmla="*/ 2147483647 h 1100"/>
                    <a:gd name="T38" fmla="*/ 2147483647 w 1594"/>
                    <a:gd name="T39" fmla="*/ 2147483647 h 1100"/>
                    <a:gd name="T40" fmla="*/ 2147483647 w 1594"/>
                    <a:gd name="T41" fmla="*/ 2147483647 h 1100"/>
                    <a:gd name="T42" fmla="*/ 2147483647 w 1594"/>
                    <a:gd name="T43" fmla="*/ 2147483647 h 1100"/>
                    <a:gd name="T44" fmla="*/ 2147483647 w 1594"/>
                    <a:gd name="T45" fmla="*/ 2147483647 h 1100"/>
                    <a:gd name="T46" fmla="*/ 2147483647 w 1594"/>
                    <a:gd name="T47" fmla="*/ 2147483647 h 1100"/>
                    <a:gd name="T48" fmla="*/ 2147483647 w 1594"/>
                    <a:gd name="T49" fmla="*/ 2147483647 h 1100"/>
                    <a:gd name="T50" fmla="*/ 2147483647 w 1594"/>
                    <a:gd name="T51" fmla="*/ 2147483647 h 1100"/>
                    <a:gd name="T52" fmla="*/ 2147483647 w 1594"/>
                    <a:gd name="T53" fmla="*/ 2147483647 h 1100"/>
                    <a:gd name="T54" fmla="*/ 2147483647 w 1594"/>
                    <a:gd name="T55" fmla="*/ 2147483647 h 1100"/>
                    <a:gd name="T56" fmla="*/ 2147483647 w 1594"/>
                    <a:gd name="T57" fmla="*/ 2147483647 h 1100"/>
                    <a:gd name="T58" fmla="*/ 2147483647 w 1594"/>
                    <a:gd name="T59" fmla="*/ 2147483647 h 1100"/>
                    <a:gd name="T60" fmla="*/ 2147483647 w 1594"/>
                    <a:gd name="T61" fmla="*/ 2147483647 h 1100"/>
                    <a:gd name="T62" fmla="*/ 2147483647 w 1594"/>
                    <a:gd name="T63" fmla="*/ 2147483647 h 1100"/>
                    <a:gd name="T64" fmla="*/ 2147483647 w 1594"/>
                    <a:gd name="T65" fmla="*/ 2147483647 h 1100"/>
                    <a:gd name="T66" fmla="*/ 2147483647 w 1594"/>
                    <a:gd name="T67" fmla="*/ 2147483647 h 1100"/>
                    <a:gd name="T68" fmla="*/ 2147483647 w 1594"/>
                    <a:gd name="T69" fmla="*/ 2147483647 h 1100"/>
                    <a:gd name="T70" fmla="*/ 2147483647 w 1594"/>
                    <a:gd name="T71" fmla="*/ 2147483647 h 11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94" h="1100">
                      <a:moveTo>
                        <a:pt x="1527" y="274"/>
                      </a:moveTo>
                      <a:lnTo>
                        <a:pt x="1527" y="274"/>
                      </a:lnTo>
                      <a:lnTo>
                        <a:pt x="774" y="274"/>
                      </a:lnTo>
                      <a:lnTo>
                        <a:pt x="774" y="179"/>
                      </a:lnTo>
                      <a:lnTo>
                        <a:pt x="1527" y="179"/>
                      </a:lnTo>
                      <a:lnTo>
                        <a:pt x="1527" y="274"/>
                      </a:lnTo>
                      <a:close/>
                      <a:moveTo>
                        <a:pt x="1560" y="113"/>
                      </a:moveTo>
                      <a:lnTo>
                        <a:pt x="1560" y="113"/>
                      </a:lnTo>
                      <a:lnTo>
                        <a:pt x="924" y="113"/>
                      </a:lnTo>
                      <a:cubicBezTo>
                        <a:pt x="849" y="40"/>
                        <a:pt x="750" y="0"/>
                        <a:pt x="645" y="0"/>
                      </a:cubicBezTo>
                      <a:cubicBezTo>
                        <a:pt x="462" y="0"/>
                        <a:pt x="301" y="126"/>
                        <a:pt x="256" y="302"/>
                      </a:cubicBezTo>
                      <a:cubicBezTo>
                        <a:pt x="102" y="360"/>
                        <a:pt x="0" y="506"/>
                        <a:pt x="0" y="672"/>
                      </a:cubicBezTo>
                      <a:cubicBezTo>
                        <a:pt x="0" y="866"/>
                        <a:pt x="138" y="1030"/>
                        <a:pt x="329" y="1062"/>
                      </a:cubicBezTo>
                      <a:cubicBezTo>
                        <a:pt x="342" y="1064"/>
                        <a:pt x="367" y="1064"/>
                        <a:pt x="421" y="1064"/>
                      </a:cubicBezTo>
                      <a:cubicBezTo>
                        <a:pt x="472" y="1064"/>
                        <a:pt x="540" y="1064"/>
                        <a:pt x="608" y="1064"/>
                      </a:cubicBezTo>
                      <a:cubicBezTo>
                        <a:pt x="632" y="1064"/>
                        <a:pt x="656" y="1064"/>
                        <a:pt x="680" y="1064"/>
                      </a:cubicBezTo>
                      <a:cubicBezTo>
                        <a:pt x="731" y="1064"/>
                        <a:pt x="779" y="1064"/>
                        <a:pt x="814" y="1064"/>
                      </a:cubicBezTo>
                      <a:cubicBezTo>
                        <a:pt x="826" y="1085"/>
                        <a:pt x="849" y="1100"/>
                        <a:pt x="875" y="1100"/>
                      </a:cubicBezTo>
                      <a:cubicBezTo>
                        <a:pt x="913" y="1100"/>
                        <a:pt x="944" y="1069"/>
                        <a:pt x="944" y="1030"/>
                      </a:cubicBezTo>
                      <a:cubicBezTo>
                        <a:pt x="944" y="992"/>
                        <a:pt x="913" y="961"/>
                        <a:pt x="875" y="961"/>
                      </a:cubicBezTo>
                      <a:cubicBezTo>
                        <a:pt x="848" y="961"/>
                        <a:pt x="826" y="976"/>
                        <a:pt x="814" y="997"/>
                      </a:cubicBezTo>
                      <a:cubicBezTo>
                        <a:pt x="615" y="998"/>
                        <a:pt x="364" y="997"/>
                        <a:pt x="339" y="996"/>
                      </a:cubicBezTo>
                      <a:cubicBezTo>
                        <a:pt x="181" y="969"/>
                        <a:pt x="66" y="833"/>
                        <a:pt x="66" y="672"/>
                      </a:cubicBezTo>
                      <a:cubicBezTo>
                        <a:pt x="66" y="529"/>
                        <a:pt x="158" y="403"/>
                        <a:pt x="295" y="359"/>
                      </a:cubicBezTo>
                      <a:cubicBezTo>
                        <a:pt x="306" y="355"/>
                        <a:pt x="315" y="346"/>
                        <a:pt x="317" y="334"/>
                      </a:cubicBezTo>
                      <a:cubicBezTo>
                        <a:pt x="349" y="179"/>
                        <a:pt x="487" y="67"/>
                        <a:pt x="645" y="67"/>
                      </a:cubicBezTo>
                      <a:cubicBezTo>
                        <a:pt x="706" y="67"/>
                        <a:pt x="764" y="83"/>
                        <a:pt x="815" y="113"/>
                      </a:cubicBezTo>
                      <a:lnTo>
                        <a:pt x="740" y="113"/>
                      </a:lnTo>
                      <a:cubicBezTo>
                        <a:pt x="722" y="113"/>
                        <a:pt x="707" y="128"/>
                        <a:pt x="707" y="146"/>
                      </a:cubicBezTo>
                      <a:lnTo>
                        <a:pt x="707" y="308"/>
                      </a:lnTo>
                      <a:cubicBezTo>
                        <a:pt x="707" y="326"/>
                        <a:pt x="722" y="341"/>
                        <a:pt x="740" y="341"/>
                      </a:cubicBezTo>
                      <a:lnTo>
                        <a:pt x="1560" y="341"/>
                      </a:lnTo>
                      <a:cubicBezTo>
                        <a:pt x="1579" y="341"/>
                        <a:pt x="1594" y="326"/>
                        <a:pt x="1594" y="308"/>
                      </a:cubicBezTo>
                      <a:lnTo>
                        <a:pt x="1594" y="146"/>
                      </a:lnTo>
                      <a:cubicBezTo>
                        <a:pt x="1594" y="128"/>
                        <a:pt x="1579" y="113"/>
                        <a:pt x="1560" y="113"/>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55" name="Freeform 183"/>
                <p:cNvSpPr>
                  <a:spLocks noEditPoints="1"/>
                </p:cNvSpPr>
                <p:nvPr/>
              </p:nvSpPr>
              <p:spPr bwMode="auto">
                <a:xfrm>
                  <a:off x="8081962" y="4089923"/>
                  <a:ext cx="371476" cy="95580"/>
                </a:xfrm>
                <a:custGeom>
                  <a:avLst/>
                  <a:gdLst>
                    <a:gd name="T0" fmla="*/ 2147483647 w 887"/>
                    <a:gd name="T1" fmla="*/ 2147483647 h 229"/>
                    <a:gd name="T2" fmla="*/ 2147483647 w 887"/>
                    <a:gd name="T3" fmla="*/ 2147483647 h 229"/>
                    <a:gd name="T4" fmla="*/ 2147483647 w 887"/>
                    <a:gd name="T5" fmla="*/ 2147483647 h 229"/>
                    <a:gd name="T6" fmla="*/ 2147483647 w 887"/>
                    <a:gd name="T7" fmla="*/ 2147483647 h 229"/>
                    <a:gd name="T8" fmla="*/ 2147483647 w 887"/>
                    <a:gd name="T9" fmla="*/ 2147483647 h 229"/>
                    <a:gd name="T10" fmla="*/ 2147483647 w 887"/>
                    <a:gd name="T11" fmla="*/ 2147483647 h 229"/>
                    <a:gd name="T12" fmla="*/ 2147483647 w 887"/>
                    <a:gd name="T13" fmla="*/ 0 h 229"/>
                    <a:gd name="T14" fmla="*/ 2147483647 w 887"/>
                    <a:gd name="T15" fmla="*/ 0 h 229"/>
                    <a:gd name="T16" fmla="*/ 2147483647 w 887"/>
                    <a:gd name="T17" fmla="*/ 0 h 229"/>
                    <a:gd name="T18" fmla="*/ 0 w 887"/>
                    <a:gd name="T19" fmla="*/ 2147483647 h 229"/>
                    <a:gd name="T20" fmla="*/ 0 w 887"/>
                    <a:gd name="T21" fmla="*/ 2147483647 h 229"/>
                    <a:gd name="T22" fmla="*/ 2147483647 w 887"/>
                    <a:gd name="T23" fmla="*/ 2147483647 h 229"/>
                    <a:gd name="T24" fmla="*/ 2147483647 w 887"/>
                    <a:gd name="T25" fmla="*/ 2147483647 h 229"/>
                    <a:gd name="T26" fmla="*/ 2147483647 w 887"/>
                    <a:gd name="T27" fmla="*/ 2147483647 h 229"/>
                    <a:gd name="T28" fmla="*/ 2147483647 w 887"/>
                    <a:gd name="T29" fmla="*/ 2147483647 h 229"/>
                    <a:gd name="T30" fmla="*/ 2147483647 w 887"/>
                    <a:gd name="T31" fmla="*/ 0 h 2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7" h="229">
                      <a:moveTo>
                        <a:pt x="820" y="162"/>
                      </a:moveTo>
                      <a:lnTo>
                        <a:pt x="820" y="162"/>
                      </a:lnTo>
                      <a:lnTo>
                        <a:pt x="67" y="162"/>
                      </a:lnTo>
                      <a:lnTo>
                        <a:pt x="67" y="67"/>
                      </a:lnTo>
                      <a:lnTo>
                        <a:pt x="820" y="67"/>
                      </a:lnTo>
                      <a:lnTo>
                        <a:pt x="820" y="162"/>
                      </a:lnTo>
                      <a:close/>
                      <a:moveTo>
                        <a:pt x="853" y="0"/>
                      </a:moveTo>
                      <a:lnTo>
                        <a:pt x="853" y="0"/>
                      </a:lnTo>
                      <a:lnTo>
                        <a:pt x="33" y="0"/>
                      </a:lnTo>
                      <a:cubicBezTo>
                        <a:pt x="15" y="0"/>
                        <a:pt x="0" y="15"/>
                        <a:pt x="0" y="34"/>
                      </a:cubicBezTo>
                      <a:lnTo>
                        <a:pt x="0" y="195"/>
                      </a:lnTo>
                      <a:cubicBezTo>
                        <a:pt x="0" y="214"/>
                        <a:pt x="15" y="229"/>
                        <a:pt x="33" y="229"/>
                      </a:cubicBezTo>
                      <a:lnTo>
                        <a:pt x="853" y="229"/>
                      </a:lnTo>
                      <a:cubicBezTo>
                        <a:pt x="872" y="229"/>
                        <a:pt x="887" y="214"/>
                        <a:pt x="887" y="195"/>
                      </a:cubicBezTo>
                      <a:lnTo>
                        <a:pt x="887" y="34"/>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56" name="Freeform 184"/>
                <p:cNvSpPr>
                  <a:spLocks noEditPoints="1"/>
                </p:cNvSpPr>
                <p:nvPr/>
              </p:nvSpPr>
              <p:spPr bwMode="auto">
                <a:xfrm>
                  <a:off x="8081962" y="4193467"/>
                  <a:ext cx="371476" cy="205497"/>
                </a:xfrm>
                <a:custGeom>
                  <a:avLst/>
                  <a:gdLst>
                    <a:gd name="T0" fmla="*/ 2147483647 w 887"/>
                    <a:gd name="T1" fmla="*/ 2147483647 h 488"/>
                    <a:gd name="T2" fmla="*/ 2147483647 w 887"/>
                    <a:gd name="T3" fmla="*/ 2147483647 h 488"/>
                    <a:gd name="T4" fmla="*/ 2147483647 w 887"/>
                    <a:gd name="T5" fmla="*/ 2147483647 h 488"/>
                    <a:gd name="T6" fmla="*/ 2147483647 w 887"/>
                    <a:gd name="T7" fmla="*/ 2147483647 h 488"/>
                    <a:gd name="T8" fmla="*/ 2147483647 w 887"/>
                    <a:gd name="T9" fmla="*/ 2147483647 h 488"/>
                    <a:gd name="T10" fmla="*/ 2147483647 w 887"/>
                    <a:gd name="T11" fmla="*/ 2147483647 h 488"/>
                    <a:gd name="T12" fmla="*/ 2147483647 w 887"/>
                    <a:gd name="T13" fmla="*/ 0 h 488"/>
                    <a:gd name="T14" fmla="*/ 2147483647 w 887"/>
                    <a:gd name="T15" fmla="*/ 0 h 488"/>
                    <a:gd name="T16" fmla="*/ 2147483647 w 887"/>
                    <a:gd name="T17" fmla="*/ 0 h 488"/>
                    <a:gd name="T18" fmla="*/ 0 w 887"/>
                    <a:gd name="T19" fmla="*/ 2147483647 h 488"/>
                    <a:gd name="T20" fmla="*/ 0 w 887"/>
                    <a:gd name="T21" fmla="*/ 2147483647 h 488"/>
                    <a:gd name="T22" fmla="*/ 2147483647 w 887"/>
                    <a:gd name="T23" fmla="*/ 2147483647 h 488"/>
                    <a:gd name="T24" fmla="*/ 2147483647 w 887"/>
                    <a:gd name="T25" fmla="*/ 2147483647 h 488"/>
                    <a:gd name="T26" fmla="*/ 2147483647 w 887"/>
                    <a:gd name="T27" fmla="*/ 2147483647 h 488"/>
                    <a:gd name="T28" fmla="*/ 2147483647 w 887"/>
                    <a:gd name="T29" fmla="*/ 2147483647 h 488"/>
                    <a:gd name="T30" fmla="*/ 2147483647 w 887"/>
                    <a:gd name="T31" fmla="*/ 2147483647 h 488"/>
                    <a:gd name="T32" fmla="*/ 2147483647 w 887"/>
                    <a:gd name="T33" fmla="*/ 2147483647 h 488"/>
                    <a:gd name="T34" fmla="*/ 2147483647 w 887"/>
                    <a:gd name="T35" fmla="*/ 2147483647 h 488"/>
                    <a:gd name="T36" fmla="*/ 2147483647 w 887"/>
                    <a:gd name="T37" fmla="*/ 2147483647 h 488"/>
                    <a:gd name="T38" fmla="*/ 2147483647 w 887"/>
                    <a:gd name="T39" fmla="*/ 2147483647 h 488"/>
                    <a:gd name="T40" fmla="*/ 2147483647 w 887"/>
                    <a:gd name="T41" fmla="*/ 2147483647 h 488"/>
                    <a:gd name="T42" fmla="*/ 2147483647 w 887"/>
                    <a:gd name="T43" fmla="*/ 2147483647 h 488"/>
                    <a:gd name="T44" fmla="*/ 2147483647 w 887"/>
                    <a:gd name="T45" fmla="*/ 2147483647 h 488"/>
                    <a:gd name="T46" fmla="*/ 2147483647 w 887"/>
                    <a:gd name="T47" fmla="*/ 2147483647 h 488"/>
                    <a:gd name="T48" fmla="*/ 2147483647 w 887"/>
                    <a:gd name="T49" fmla="*/ 2147483647 h 488"/>
                    <a:gd name="T50" fmla="*/ 2147483647 w 887"/>
                    <a:gd name="T51" fmla="*/ 2147483647 h 488"/>
                    <a:gd name="T52" fmla="*/ 2147483647 w 887"/>
                    <a:gd name="T53" fmla="*/ 0 h 4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87" h="488">
                      <a:moveTo>
                        <a:pt x="820" y="161"/>
                      </a:moveTo>
                      <a:lnTo>
                        <a:pt x="820" y="161"/>
                      </a:lnTo>
                      <a:lnTo>
                        <a:pt x="67" y="161"/>
                      </a:lnTo>
                      <a:lnTo>
                        <a:pt x="67" y="66"/>
                      </a:lnTo>
                      <a:lnTo>
                        <a:pt x="820" y="66"/>
                      </a:lnTo>
                      <a:lnTo>
                        <a:pt x="820" y="161"/>
                      </a:lnTo>
                      <a:close/>
                      <a:moveTo>
                        <a:pt x="853" y="0"/>
                      </a:moveTo>
                      <a:lnTo>
                        <a:pt x="853" y="0"/>
                      </a:lnTo>
                      <a:lnTo>
                        <a:pt x="33" y="0"/>
                      </a:lnTo>
                      <a:cubicBezTo>
                        <a:pt x="15" y="0"/>
                        <a:pt x="0" y="15"/>
                        <a:pt x="0" y="33"/>
                      </a:cubicBezTo>
                      <a:lnTo>
                        <a:pt x="0" y="195"/>
                      </a:lnTo>
                      <a:cubicBezTo>
                        <a:pt x="0" y="213"/>
                        <a:pt x="15" y="228"/>
                        <a:pt x="33" y="228"/>
                      </a:cubicBezTo>
                      <a:lnTo>
                        <a:pt x="735" y="228"/>
                      </a:lnTo>
                      <a:cubicBezTo>
                        <a:pt x="695" y="300"/>
                        <a:pt x="631" y="356"/>
                        <a:pt x="554" y="385"/>
                      </a:cubicBezTo>
                      <a:lnTo>
                        <a:pt x="484" y="385"/>
                      </a:lnTo>
                      <a:cubicBezTo>
                        <a:pt x="472" y="364"/>
                        <a:pt x="450" y="349"/>
                        <a:pt x="423" y="349"/>
                      </a:cubicBezTo>
                      <a:cubicBezTo>
                        <a:pt x="385" y="349"/>
                        <a:pt x="354" y="380"/>
                        <a:pt x="354" y="418"/>
                      </a:cubicBezTo>
                      <a:cubicBezTo>
                        <a:pt x="354" y="457"/>
                        <a:pt x="385" y="488"/>
                        <a:pt x="423" y="488"/>
                      </a:cubicBezTo>
                      <a:cubicBezTo>
                        <a:pt x="449" y="488"/>
                        <a:pt x="472" y="473"/>
                        <a:pt x="484" y="452"/>
                      </a:cubicBezTo>
                      <a:lnTo>
                        <a:pt x="560" y="452"/>
                      </a:lnTo>
                      <a:cubicBezTo>
                        <a:pt x="564" y="452"/>
                        <a:pt x="568" y="451"/>
                        <a:pt x="571" y="450"/>
                      </a:cubicBezTo>
                      <a:cubicBezTo>
                        <a:pt x="675" y="412"/>
                        <a:pt x="761" y="333"/>
                        <a:pt x="807" y="233"/>
                      </a:cubicBezTo>
                      <a:cubicBezTo>
                        <a:pt x="808" y="231"/>
                        <a:pt x="808" y="230"/>
                        <a:pt x="809" y="228"/>
                      </a:cubicBezTo>
                      <a:lnTo>
                        <a:pt x="853" y="228"/>
                      </a:lnTo>
                      <a:cubicBezTo>
                        <a:pt x="872" y="228"/>
                        <a:pt x="887" y="213"/>
                        <a:pt x="887" y="195"/>
                      </a:cubicBezTo>
                      <a:lnTo>
                        <a:pt x="887" y="33"/>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57" name="Freeform 185"/>
                <p:cNvSpPr>
                  <a:spLocks/>
                </p:cNvSpPr>
                <p:nvPr/>
              </p:nvSpPr>
              <p:spPr bwMode="auto">
                <a:xfrm>
                  <a:off x="8389938" y="4023017"/>
                  <a:ext cx="20638" cy="20708"/>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58" name="Freeform 186"/>
                <p:cNvSpPr>
                  <a:spLocks/>
                </p:cNvSpPr>
                <p:nvPr/>
              </p:nvSpPr>
              <p:spPr bwMode="auto">
                <a:xfrm>
                  <a:off x="8389938" y="4128155"/>
                  <a:ext cx="20638" cy="20708"/>
                </a:xfrm>
                <a:custGeom>
                  <a:avLst/>
                  <a:gdLst>
                    <a:gd name="T0" fmla="*/ 2147483647 w 48"/>
                    <a:gd name="T1" fmla="*/ 2147483647 h 49"/>
                    <a:gd name="T2" fmla="*/ 2147483647 w 48"/>
                    <a:gd name="T3" fmla="*/ 2147483647 h 49"/>
                    <a:gd name="T4" fmla="*/ 2147483647 w 48"/>
                    <a:gd name="T5" fmla="*/ 2147483647 h 49"/>
                    <a:gd name="T6" fmla="*/ 2147483647 w 48"/>
                    <a:gd name="T7" fmla="*/ 0 h 49"/>
                    <a:gd name="T8" fmla="*/ 0 w 48"/>
                    <a:gd name="T9" fmla="*/ 2147483647 h 49"/>
                    <a:gd name="T10" fmla="*/ 2147483647 w 48"/>
                    <a:gd name="T11" fmla="*/ 2147483647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9">
                      <a:moveTo>
                        <a:pt x="24" y="49"/>
                      </a:moveTo>
                      <a:lnTo>
                        <a:pt x="24" y="49"/>
                      </a:lnTo>
                      <a:cubicBezTo>
                        <a:pt x="37" y="49"/>
                        <a:pt x="48" y="38"/>
                        <a:pt x="48" y="24"/>
                      </a:cubicBezTo>
                      <a:cubicBezTo>
                        <a:pt x="48" y="11"/>
                        <a:pt x="37" y="0"/>
                        <a:pt x="24" y="0"/>
                      </a:cubicBezTo>
                      <a:cubicBezTo>
                        <a:pt x="11" y="0"/>
                        <a:pt x="0" y="11"/>
                        <a:pt x="0" y="24"/>
                      </a:cubicBezTo>
                      <a:cubicBezTo>
                        <a:pt x="0" y="38"/>
                        <a:pt x="11" y="49"/>
                        <a:pt x="24" y="49"/>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59" name="Freeform 187"/>
                <p:cNvSpPr>
                  <a:spLocks/>
                </p:cNvSpPr>
                <p:nvPr/>
              </p:nvSpPr>
              <p:spPr bwMode="auto">
                <a:xfrm>
                  <a:off x="8389938" y="4231699"/>
                  <a:ext cx="20638" cy="20709"/>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grpSp>
        </p:grpSp>
        <p:grpSp>
          <p:nvGrpSpPr>
            <p:cNvPr id="201" name="组合 20"/>
            <p:cNvGrpSpPr>
              <a:grpSpLocks noChangeAspect="1"/>
            </p:cNvGrpSpPr>
            <p:nvPr/>
          </p:nvGrpSpPr>
          <p:grpSpPr bwMode="auto">
            <a:xfrm>
              <a:off x="2993140" y="8041207"/>
              <a:ext cx="437634" cy="436389"/>
              <a:chOff x="7585075" y="4029075"/>
              <a:chExt cx="1116013" cy="1112838"/>
            </a:xfrm>
          </p:grpSpPr>
          <p:sp>
            <p:nvSpPr>
              <p:cNvPr id="244" name="Freeform 181"/>
              <p:cNvSpPr>
                <a:spLocks/>
              </p:cNvSpPr>
              <p:nvPr/>
            </p:nvSpPr>
            <p:spPr bwMode="auto">
              <a:xfrm>
                <a:off x="7585075" y="4029075"/>
                <a:ext cx="1116013" cy="1112838"/>
              </a:xfrm>
              <a:custGeom>
                <a:avLst/>
                <a:gdLst>
                  <a:gd name="T0" fmla="*/ 2147483647 w 2659"/>
                  <a:gd name="T1" fmla="*/ 2147483647 h 2658"/>
                  <a:gd name="T2" fmla="*/ 2147483647 w 2659"/>
                  <a:gd name="T3" fmla="*/ 2147483647 h 2658"/>
                  <a:gd name="T4" fmla="*/ 2147483647 w 2659"/>
                  <a:gd name="T5" fmla="*/ 2147483647 h 2658"/>
                  <a:gd name="T6" fmla="*/ 0 w 2659"/>
                  <a:gd name="T7" fmla="*/ 2147483647 h 2658"/>
                  <a:gd name="T8" fmla="*/ 2147483647 w 2659"/>
                  <a:gd name="T9" fmla="*/ 0 h 2658"/>
                  <a:gd name="T10" fmla="*/ 2147483647 w 2659"/>
                  <a:gd name="T11" fmla="*/ 2147483647 h 26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59" h="2658">
                    <a:moveTo>
                      <a:pt x="2659" y="1329"/>
                    </a:moveTo>
                    <a:lnTo>
                      <a:pt x="2659" y="1329"/>
                    </a:lnTo>
                    <a:cubicBezTo>
                      <a:pt x="2659" y="2063"/>
                      <a:pt x="2064" y="2658"/>
                      <a:pt x="1330" y="2658"/>
                    </a:cubicBezTo>
                    <a:cubicBezTo>
                      <a:pt x="595" y="2658"/>
                      <a:pt x="0" y="2063"/>
                      <a:pt x="0" y="1329"/>
                    </a:cubicBezTo>
                    <a:cubicBezTo>
                      <a:pt x="0" y="595"/>
                      <a:pt x="595" y="0"/>
                      <a:pt x="1330" y="0"/>
                    </a:cubicBezTo>
                    <a:cubicBezTo>
                      <a:pt x="2064" y="0"/>
                      <a:pt x="2659" y="595"/>
                      <a:pt x="2659" y="1329"/>
                    </a:cubicBezTo>
                    <a:close/>
                  </a:path>
                </a:pathLst>
              </a:custGeom>
              <a:solidFill>
                <a:srgbClr val="59C8D5"/>
              </a:solidFill>
              <a:ln>
                <a:noFill/>
              </a:ln>
            </p:spPr>
            <p:txBody>
              <a:bodyPr/>
              <a:lstStyle/>
              <a:p>
                <a:pPr defTabSz="914400">
                  <a:defRPr/>
                </a:pPr>
                <a:endParaRPr lang="zh-CN" altLang="en-US" sz="1069" kern="0">
                  <a:solidFill>
                    <a:prstClr val="black"/>
                  </a:solidFill>
                  <a:latin typeface="微软雅黑"/>
                  <a:ea typeface="微软雅黑"/>
                </a:endParaRPr>
              </a:p>
            </p:txBody>
          </p:sp>
          <p:grpSp>
            <p:nvGrpSpPr>
              <p:cNvPr id="245" name="组合 47325"/>
              <p:cNvGrpSpPr>
                <a:grpSpLocks/>
              </p:cNvGrpSpPr>
              <p:nvPr/>
            </p:nvGrpSpPr>
            <p:grpSpPr bwMode="auto">
              <a:xfrm>
                <a:off x="7808913" y="4356100"/>
                <a:ext cx="668337" cy="458788"/>
                <a:chOff x="7785100" y="3938588"/>
                <a:chExt cx="668338" cy="460376"/>
              </a:xfrm>
            </p:grpSpPr>
            <p:sp>
              <p:nvSpPr>
                <p:cNvPr id="246" name="Freeform 182"/>
                <p:cNvSpPr>
                  <a:spLocks noEditPoints="1"/>
                </p:cNvSpPr>
                <p:nvPr/>
              </p:nvSpPr>
              <p:spPr bwMode="auto">
                <a:xfrm>
                  <a:off x="7785100" y="3938588"/>
                  <a:ext cx="668338" cy="460376"/>
                </a:xfrm>
                <a:custGeom>
                  <a:avLst/>
                  <a:gdLst>
                    <a:gd name="T0" fmla="*/ 2147483647 w 1594"/>
                    <a:gd name="T1" fmla="*/ 2147483647 h 1100"/>
                    <a:gd name="T2" fmla="*/ 2147483647 w 1594"/>
                    <a:gd name="T3" fmla="*/ 2147483647 h 1100"/>
                    <a:gd name="T4" fmla="*/ 2147483647 w 1594"/>
                    <a:gd name="T5" fmla="*/ 2147483647 h 1100"/>
                    <a:gd name="T6" fmla="*/ 2147483647 w 1594"/>
                    <a:gd name="T7" fmla="*/ 2147483647 h 1100"/>
                    <a:gd name="T8" fmla="*/ 2147483647 w 1594"/>
                    <a:gd name="T9" fmla="*/ 2147483647 h 1100"/>
                    <a:gd name="T10" fmla="*/ 2147483647 w 1594"/>
                    <a:gd name="T11" fmla="*/ 2147483647 h 1100"/>
                    <a:gd name="T12" fmla="*/ 2147483647 w 1594"/>
                    <a:gd name="T13" fmla="*/ 2147483647 h 1100"/>
                    <a:gd name="T14" fmla="*/ 2147483647 w 1594"/>
                    <a:gd name="T15" fmla="*/ 2147483647 h 1100"/>
                    <a:gd name="T16" fmla="*/ 2147483647 w 1594"/>
                    <a:gd name="T17" fmla="*/ 2147483647 h 1100"/>
                    <a:gd name="T18" fmla="*/ 2147483647 w 1594"/>
                    <a:gd name="T19" fmla="*/ 0 h 1100"/>
                    <a:gd name="T20" fmla="*/ 2147483647 w 1594"/>
                    <a:gd name="T21" fmla="*/ 2147483647 h 1100"/>
                    <a:gd name="T22" fmla="*/ 0 w 1594"/>
                    <a:gd name="T23" fmla="*/ 2147483647 h 1100"/>
                    <a:gd name="T24" fmla="*/ 2147483647 w 1594"/>
                    <a:gd name="T25" fmla="*/ 2147483647 h 1100"/>
                    <a:gd name="T26" fmla="*/ 2147483647 w 1594"/>
                    <a:gd name="T27" fmla="*/ 2147483647 h 1100"/>
                    <a:gd name="T28" fmla="*/ 2147483647 w 1594"/>
                    <a:gd name="T29" fmla="*/ 2147483647 h 1100"/>
                    <a:gd name="T30" fmla="*/ 2147483647 w 1594"/>
                    <a:gd name="T31" fmla="*/ 2147483647 h 1100"/>
                    <a:gd name="T32" fmla="*/ 2147483647 w 1594"/>
                    <a:gd name="T33" fmla="*/ 2147483647 h 1100"/>
                    <a:gd name="T34" fmla="*/ 2147483647 w 1594"/>
                    <a:gd name="T35" fmla="*/ 2147483647 h 1100"/>
                    <a:gd name="T36" fmla="*/ 2147483647 w 1594"/>
                    <a:gd name="T37" fmla="*/ 2147483647 h 1100"/>
                    <a:gd name="T38" fmla="*/ 2147483647 w 1594"/>
                    <a:gd name="T39" fmla="*/ 2147483647 h 1100"/>
                    <a:gd name="T40" fmla="*/ 2147483647 w 1594"/>
                    <a:gd name="T41" fmla="*/ 2147483647 h 1100"/>
                    <a:gd name="T42" fmla="*/ 2147483647 w 1594"/>
                    <a:gd name="T43" fmla="*/ 2147483647 h 1100"/>
                    <a:gd name="T44" fmla="*/ 2147483647 w 1594"/>
                    <a:gd name="T45" fmla="*/ 2147483647 h 1100"/>
                    <a:gd name="T46" fmla="*/ 2147483647 w 1594"/>
                    <a:gd name="T47" fmla="*/ 2147483647 h 1100"/>
                    <a:gd name="T48" fmla="*/ 2147483647 w 1594"/>
                    <a:gd name="T49" fmla="*/ 2147483647 h 1100"/>
                    <a:gd name="T50" fmla="*/ 2147483647 w 1594"/>
                    <a:gd name="T51" fmla="*/ 2147483647 h 1100"/>
                    <a:gd name="T52" fmla="*/ 2147483647 w 1594"/>
                    <a:gd name="T53" fmla="*/ 2147483647 h 1100"/>
                    <a:gd name="T54" fmla="*/ 2147483647 w 1594"/>
                    <a:gd name="T55" fmla="*/ 2147483647 h 1100"/>
                    <a:gd name="T56" fmla="*/ 2147483647 w 1594"/>
                    <a:gd name="T57" fmla="*/ 2147483647 h 1100"/>
                    <a:gd name="T58" fmla="*/ 2147483647 w 1594"/>
                    <a:gd name="T59" fmla="*/ 2147483647 h 1100"/>
                    <a:gd name="T60" fmla="*/ 2147483647 w 1594"/>
                    <a:gd name="T61" fmla="*/ 2147483647 h 1100"/>
                    <a:gd name="T62" fmla="*/ 2147483647 w 1594"/>
                    <a:gd name="T63" fmla="*/ 2147483647 h 1100"/>
                    <a:gd name="T64" fmla="*/ 2147483647 w 1594"/>
                    <a:gd name="T65" fmla="*/ 2147483647 h 1100"/>
                    <a:gd name="T66" fmla="*/ 2147483647 w 1594"/>
                    <a:gd name="T67" fmla="*/ 2147483647 h 1100"/>
                    <a:gd name="T68" fmla="*/ 2147483647 w 1594"/>
                    <a:gd name="T69" fmla="*/ 2147483647 h 1100"/>
                    <a:gd name="T70" fmla="*/ 2147483647 w 1594"/>
                    <a:gd name="T71" fmla="*/ 2147483647 h 11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94" h="1100">
                      <a:moveTo>
                        <a:pt x="1527" y="274"/>
                      </a:moveTo>
                      <a:lnTo>
                        <a:pt x="1527" y="274"/>
                      </a:lnTo>
                      <a:lnTo>
                        <a:pt x="774" y="274"/>
                      </a:lnTo>
                      <a:lnTo>
                        <a:pt x="774" y="179"/>
                      </a:lnTo>
                      <a:lnTo>
                        <a:pt x="1527" y="179"/>
                      </a:lnTo>
                      <a:lnTo>
                        <a:pt x="1527" y="274"/>
                      </a:lnTo>
                      <a:close/>
                      <a:moveTo>
                        <a:pt x="1560" y="113"/>
                      </a:moveTo>
                      <a:lnTo>
                        <a:pt x="1560" y="113"/>
                      </a:lnTo>
                      <a:lnTo>
                        <a:pt x="924" y="113"/>
                      </a:lnTo>
                      <a:cubicBezTo>
                        <a:pt x="849" y="40"/>
                        <a:pt x="750" y="0"/>
                        <a:pt x="645" y="0"/>
                      </a:cubicBezTo>
                      <a:cubicBezTo>
                        <a:pt x="462" y="0"/>
                        <a:pt x="301" y="126"/>
                        <a:pt x="256" y="302"/>
                      </a:cubicBezTo>
                      <a:cubicBezTo>
                        <a:pt x="102" y="360"/>
                        <a:pt x="0" y="506"/>
                        <a:pt x="0" y="672"/>
                      </a:cubicBezTo>
                      <a:cubicBezTo>
                        <a:pt x="0" y="866"/>
                        <a:pt x="138" y="1030"/>
                        <a:pt x="329" y="1062"/>
                      </a:cubicBezTo>
                      <a:cubicBezTo>
                        <a:pt x="342" y="1064"/>
                        <a:pt x="367" y="1064"/>
                        <a:pt x="421" y="1064"/>
                      </a:cubicBezTo>
                      <a:cubicBezTo>
                        <a:pt x="472" y="1064"/>
                        <a:pt x="540" y="1064"/>
                        <a:pt x="608" y="1064"/>
                      </a:cubicBezTo>
                      <a:cubicBezTo>
                        <a:pt x="632" y="1064"/>
                        <a:pt x="656" y="1064"/>
                        <a:pt x="680" y="1064"/>
                      </a:cubicBezTo>
                      <a:cubicBezTo>
                        <a:pt x="731" y="1064"/>
                        <a:pt x="779" y="1064"/>
                        <a:pt x="814" y="1064"/>
                      </a:cubicBezTo>
                      <a:cubicBezTo>
                        <a:pt x="826" y="1085"/>
                        <a:pt x="849" y="1100"/>
                        <a:pt x="875" y="1100"/>
                      </a:cubicBezTo>
                      <a:cubicBezTo>
                        <a:pt x="913" y="1100"/>
                        <a:pt x="944" y="1069"/>
                        <a:pt x="944" y="1030"/>
                      </a:cubicBezTo>
                      <a:cubicBezTo>
                        <a:pt x="944" y="992"/>
                        <a:pt x="913" y="961"/>
                        <a:pt x="875" y="961"/>
                      </a:cubicBezTo>
                      <a:cubicBezTo>
                        <a:pt x="848" y="961"/>
                        <a:pt x="826" y="976"/>
                        <a:pt x="814" y="997"/>
                      </a:cubicBezTo>
                      <a:cubicBezTo>
                        <a:pt x="615" y="998"/>
                        <a:pt x="364" y="997"/>
                        <a:pt x="339" y="996"/>
                      </a:cubicBezTo>
                      <a:cubicBezTo>
                        <a:pt x="181" y="969"/>
                        <a:pt x="66" y="833"/>
                        <a:pt x="66" y="672"/>
                      </a:cubicBezTo>
                      <a:cubicBezTo>
                        <a:pt x="66" y="529"/>
                        <a:pt x="158" y="403"/>
                        <a:pt x="295" y="359"/>
                      </a:cubicBezTo>
                      <a:cubicBezTo>
                        <a:pt x="306" y="355"/>
                        <a:pt x="315" y="346"/>
                        <a:pt x="317" y="334"/>
                      </a:cubicBezTo>
                      <a:cubicBezTo>
                        <a:pt x="349" y="179"/>
                        <a:pt x="487" y="67"/>
                        <a:pt x="645" y="67"/>
                      </a:cubicBezTo>
                      <a:cubicBezTo>
                        <a:pt x="706" y="67"/>
                        <a:pt x="764" y="83"/>
                        <a:pt x="815" y="113"/>
                      </a:cubicBezTo>
                      <a:lnTo>
                        <a:pt x="740" y="113"/>
                      </a:lnTo>
                      <a:cubicBezTo>
                        <a:pt x="722" y="113"/>
                        <a:pt x="707" y="128"/>
                        <a:pt x="707" y="146"/>
                      </a:cubicBezTo>
                      <a:lnTo>
                        <a:pt x="707" y="308"/>
                      </a:lnTo>
                      <a:cubicBezTo>
                        <a:pt x="707" y="326"/>
                        <a:pt x="722" y="341"/>
                        <a:pt x="740" y="341"/>
                      </a:cubicBezTo>
                      <a:lnTo>
                        <a:pt x="1560" y="341"/>
                      </a:lnTo>
                      <a:cubicBezTo>
                        <a:pt x="1579" y="341"/>
                        <a:pt x="1594" y="326"/>
                        <a:pt x="1594" y="308"/>
                      </a:cubicBezTo>
                      <a:lnTo>
                        <a:pt x="1594" y="146"/>
                      </a:lnTo>
                      <a:cubicBezTo>
                        <a:pt x="1594" y="128"/>
                        <a:pt x="1579" y="113"/>
                        <a:pt x="1560" y="113"/>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47" name="Freeform 183"/>
                <p:cNvSpPr>
                  <a:spLocks noEditPoints="1"/>
                </p:cNvSpPr>
                <p:nvPr/>
              </p:nvSpPr>
              <p:spPr bwMode="auto">
                <a:xfrm>
                  <a:off x="8081962" y="4089923"/>
                  <a:ext cx="371476" cy="95580"/>
                </a:xfrm>
                <a:custGeom>
                  <a:avLst/>
                  <a:gdLst>
                    <a:gd name="T0" fmla="*/ 2147483647 w 887"/>
                    <a:gd name="T1" fmla="*/ 2147483647 h 229"/>
                    <a:gd name="T2" fmla="*/ 2147483647 w 887"/>
                    <a:gd name="T3" fmla="*/ 2147483647 h 229"/>
                    <a:gd name="T4" fmla="*/ 2147483647 w 887"/>
                    <a:gd name="T5" fmla="*/ 2147483647 h 229"/>
                    <a:gd name="T6" fmla="*/ 2147483647 w 887"/>
                    <a:gd name="T7" fmla="*/ 2147483647 h 229"/>
                    <a:gd name="T8" fmla="*/ 2147483647 w 887"/>
                    <a:gd name="T9" fmla="*/ 2147483647 h 229"/>
                    <a:gd name="T10" fmla="*/ 2147483647 w 887"/>
                    <a:gd name="T11" fmla="*/ 2147483647 h 229"/>
                    <a:gd name="T12" fmla="*/ 2147483647 w 887"/>
                    <a:gd name="T13" fmla="*/ 0 h 229"/>
                    <a:gd name="T14" fmla="*/ 2147483647 w 887"/>
                    <a:gd name="T15" fmla="*/ 0 h 229"/>
                    <a:gd name="T16" fmla="*/ 2147483647 w 887"/>
                    <a:gd name="T17" fmla="*/ 0 h 229"/>
                    <a:gd name="T18" fmla="*/ 0 w 887"/>
                    <a:gd name="T19" fmla="*/ 2147483647 h 229"/>
                    <a:gd name="T20" fmla="*/ 0 w 887"/>
                    <a:gd name="T21" fmla="*/ 2147483647 h 229"/>
                    <a:gd name="T22" fmla="*/ 2147483647 w 887"/>
                    <a:gd name="T23" fmla="*/ 2147483647 h 229"/>
                    <a:gd name="T24" fmla="*/ 2147483647 w 887"/>
                    <a:gd name="T25" fmla="*/ 2147483647 h 229"/>
                    <a:gd name="T26" fmla="*/ 2147483647 w 887"/>
                    <a:gd name="T27" fmla="*/ 2147483647 h 229"/>
                    <a:gd name="T28" fmla="*/ 2147483647 w 887"/>
                    <a:gd name="T29" fmla="*/ 2147483647 h 229"/>
                    <a:gd name="T30" fmla="*/ 2147483647 w 887"/>
                    <a:gd name="T31" fmla="*/ 0 h 2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7" h="229">
                      <a:moveTo>
                        <a:pt x="820" y="162"/>
                      </a:moveTo>
                      <a:lnTo>
                        <a:pt x="820" y="162"/>
                      </a:lnTo>
                      <a:lnTo>
                        <a:pt x="67" y="162"/>
                      </a:lnTo>
                      <a:lnTo>
                        <a:pt x="67" y="67"/>
                      </a:lnTo>
                      <a:lnTo>
                        <a:pt x="820" y="67"/>
                      </a:lnTo>
                      <a:lnTo>
                        <a:pt x="820" y="162"/>
                      </a:lnTo>
                      <a:close/>
                      <a:moveTo>
                        <a:pt x="853" y="0"/>
                      </a:moveTo>
                      <a:lnTo>
                        <a:pt x="853" y="0"/>
                      </a:lnTo>
                      <a:lnTo>
                        <a:pt x="33" y="0"/>
                      </a:lnTo>
                      <a:cubicBezTo>
                        <a:pt x="15" y="0"/>
                        <a:pt x="0" y="15"/>
                        <a:pt x="0" y="34"/>
                      </a:cubicBezTo>
                      <a:lnTo>
                        <a:pt x="0" y="195"/>
                      </a:lnTo>
                      <a:cubicBezTo>
                        <a:pt x="0" y="214"/>
                        <a:pt x="15" y="229"/>
                        <a:pt x="33" y="229"/>
                      </a:cubicBezTo>
                      <a:lnTo>
                        <a:pt x="853" y="229"/>
                      </a:lnTo>
                      <a:cubicBezTo>
                        <a:pt x="872" y="229"/>
                        <a:pt x="887" y="214"/>
                        <a:pt x="887" y="195"/>
                      </a:cubicBezTo>
                      <a:lnTo>
                        <a:pt x="887" y="34"/>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48" name="Freeform 184"/>
                <p:cNvSpPr>
                  <a:spLocks noEditPoints="1"/>
                </p:cNvSpPr>
                <p:nvPr/>
              </p:nvSpPr>
              <p:spPr bwMode="auto">
                <a:xfrm>
                  <a:off x="8081962" y="4193467"/>
                  <a:ext cx="371476" cy="205497"/>
                </a:xfrm>
                <a:custGeom>
                  <a:avLst/>
                  <a:gdLst>
                    <a:gd name="T0" fmla="*/ 2147483647 w 887"/>
                    <a:gd name="T1" fmla="*/ 2147483647 h 488"/>
                    <a:gd name="T2" fmla="*/ 2147483647 w 887"/>
                    <a:gd name="T3" fmla="*/ 2147483647 h 488"/>
                    <a:gd name="T4" fmla="*/ 2147483647 w 887"/>
                    <a:gd name="T5" fmla="*/ 2147483647 h 488"/>
                    <a:gd name="T6" fmla="*/ 2147483647 w 887"/>
                    <a:gd name="T7" fmla="*/ 2147483647 h 488"/>
                    <a:gd name="T8" fmla="*/ 2147483647 w 887"/>
                    <a:gd name="T9" fmla="*/ 2147483647 h 488"/>
                    <a:gd name="T10" fmla="*/ 2147483647 w 887"/>
                    <a:gd name="T11" fmla="*/ 2147483647 h 488"/>
                    <a:gd name="T12" fmla="*/ 2147483647 w 887"/>
                    <a:gd name="T13" fmla="*/ 0 h 488"/>
                    <a:gd name="T14" fmla="*/ 2147483647 w 887"/>
                    <a:gd name="T15" fmla="*/ 0 h 488"/>
                    <a:gd name="T16" fmla="*/ 2147483647 w 887"/>
                    <a:gd name="T17" fmla="*/ 0 h 488"/>
                    <a:gd name="T18" fmla="*/ 0 w 887"/>
                    <a:gd name="T19" fmla="*/ 2147483647 h 488"/>
                    <a:gd name="T20" fmla="*/ 0 w 887"/>
                    <a:gd name="T21" fmla="*/ 2147483647 h 488"/>
                    <a:gd name="T22" fmla="*/ 2147483647 w 887"/>
                    <a:gd name="T23" fmla="*/ 2147483647 h 488"/>
                    <a:gd name="T24" fmla="*/ 2147483647 w 887"/>
                    <a:gd name="T25" fmla="*/ 2147483647 h 488"/>
                    <a:gd name="T26" fmla="*/ 2147483647 w 887"/>
                    <a:gd name="T27" fmla="*/ 2147483647 h 488"/>
                    <a:gd name="T28" fmla="*/ 2147483647 w 887"/>
                    <a:gd name="T29" fmla="*/ 2147483647 h 488"/>
                    <a:gd name="T30" fmla="*/ 2147483647 w 887"/>
                    <a:gd name="T31" fmla="*/ 2147483647 h 488"/>
                    <a:gd name="T32" fmla="*/ 2147483647 w 887"/>
                    <a:gd name="T33" fmla="*/ 2147483647 h 488"/>
                    <a:gd name="T34" fmla="*/ 2147483647 w 887"/>
                    <a:gd name="T35" fmla="*/ 2147483647 h 488"/>
                    <a:gd name="T36" fmla="*/ 2147483647 w 887"/>
                    <a:gd name="T37" fmla="*/ 2147483647 h 488"/>
                    <a:gd name="T38" fmla="*/ 2147483647 w 887"/>
                    <a:gd name="T39" fmla="*/ 2147483647 h 488"/>
                    <a:gd name="T40" fmla="*/ 2147483647 w 887"/>
                    <a:gd name="T41" fmla="*/ 2147483647 h 488"/>
                    <a:gd name="T42" fmla="*/ 2147483647 w 887"/>
                    <a:gd name="T43" fmla="*/ 2147483647 h 488"/>
                    <a:gd name="T44" fmla="*/ 2147483647 w 887"/>
                    <a:gd name="T45" fmla="*/ 2147483647 h 488"/>
                    <a:gd name="T46" fmla="*/ 2147483647 w 887"/>
                    <a:gd name="T47" fmla="*/ 2147483647 h 488"/>
                    <a:gd name="T48" fmla="*/ 2147483647 w 887"/>
                    <a:gd name="T49" fmla="*/ 2147483647 h 488"/>
                    <a:gd name="T50" fmla="*/ 2147483647 w 887"/>
                    <a:gd name="T51" fmla="*/ 2147483647 h 488"/>
                    <a:gd name="T52" fmla="*/ 2147483647 w 887"/>
                    <a:gd name="T53" fmla="*/ 0 h 4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87" h="488">
                      <a:moveTo>
                        <a:pt x="820" y="161"/>
                      </a:moveTo>
                      <a:lnTo>
                        <a:pt x="820" y="161"/>
                      </a:lnTo>
                      <a:lnTo>
                        <a:pt x="67" y="161"/>
                      </a:lnTo>
                      <a:lnTo>
                        <a:pt x="67" y="66"/>
                      </a:lnTo>
                      <a:lnTo>
                        <a:pt x="820" y="66"/>
                      </a:lnTo>
                      <a:lnTo>
                        <a:pt x="820" y="161"/>
                      </a:lnTo>
                      <a:close/>
                      <a:moveTo>
                        <a:pt x="853" y="0"/>
                      </a:moveTo>
                      <a:lnTo>
                        <a:pt x="853" y="0"/>
                      </a:lnTo>
                      <a:lnTo>
                        <a:pt x="33" y="0"/>
                      </a:lnTo>
                      <a:cubicBezTo>
                        <a:pt x="15" y="0"/>
                        <a:pt x="0" y="15"/>
                        <a:pt x="0" y="33"/>
                      </a:cubicBezTo>
                      <a:lnTo>
                        <a:pt x="0" y="195"/>
                      </a:lnTo>
                      <a:cubicBezTo>
                        <a:pt x="0" y="213"/>
                        <a:pt x="15" y="228"/>
                        <a:pt x="33" y="228"/>
                      </a:cubicBezTo>
                      <a:lnTo>
                        <a:pt x="735" y="228"/>
                      </a:lnTo>
                      <a:cubicBezTo>
                        <a:pt x="695" y="300"/>
                        <a:pt x="631" y="356"/>
                        <a:pt x="554" y="385"/>
                      </a:cubicBezTo>
                      <a:lnTo>
                        <a:pt x="484" y="385"/>
                      </a:lnTo>
                      <a:cubicBezTo>
                        <a:pt x="472" y="364"/>
                        <a:pt x="450" y="349"/>
                        <a:pt x="423" y="349"/>
                      </a:cubicBezTo>
                      <a:cubicBezTo>
                        <a:pt x="385" y="349"/>
                        <a:pt x="354" y="380"/>
                        <a:pt x="354" y="418"/>
                      </a:cubicBezTo>
                      <a:cubicBezTo>
                        <a:pt x="354" y="457"/>
                        <a:pt x="385" y="488"/>
                        <a:pt x="423" y="488"/>
                      </a:cubicBezTo>
                      <a:cubicBezTo>
                        <a:pt x="449" y="488"/>
                        <a:pt x="472" y="473"/>
                        <a:pt x="484" y="452"/>
                      </a:cubicBezTo>
                      <a:lnTo>
                        <a:pt x="560" y="452"/>
                      </a:lnTo>
                      <a:cubicBezTo>
                        <a:pt x="564" y="452"/>
                        <a:pt x="568" y="451"/>
                        <a:pt x="571" y="450"/>
                      </a:cubicBezTo>
                      <a:cubicBezTo>
                        <a:pt x="675" y="412"/>
                        <a:pt x="761" y="333"/>
                        <a:pt x="807" y="233"/>
                      </a:cubicBezTo>
                      <a:cubicBezTo>
                        <a:pt x="808" y="231"/>
                        <a:pt x="808" y="230"/>
                        <a:pt x="809" y="228"/>
                      </a:cubicBezTo>
                      <a:lnTo>
                        <a:pt x="853" y="228"/>
                      </a:lnTo>
                      <a:cubicBezTo>
                        <a:pt x="872" y="228"/>
                        <a:pt x="887" y="213"/>
                        <a:pt x="887" y="195"/>
                      </a:cubicBezTo>
                      <a:lnTo>
                        <a:pt x="887" y="33"/>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49" name="Freeform 185"/>
                <p:cNvSpPr>
                  <a:spLocks/>
                </p:cNvSpPr>
                <p:nvPr/>
              </p:nvSpPr>
              <p:spPr bwMode="auto">
                <a:xfrm>
                  <a:off x="8389938" y="4023017"/>
                  <a:ext cx="20638" cy="20708"/>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50" name="Freeform 186"/>
                <p:cNvSpPr>
                  <a:spLocks/>
                </p:cNvSpPr>
                <p:nvPr/>
              </p:nvSpPr>
              <p:spPr bwMode="auto">
                <a:xfrm>
                  <a:off x="8389938" y="4128155"/>
                  <a:ext cx="20638" cy="20708"/>
                </a:xfrm>
                <a:custGeom>
                  <a:avLst/>
                  <a:gdLst>
                    <a:gd name="T0" fmla="*/ 2147483647 w 48"/>
                    <a:gd name="T1" fmla="*/ 2147483647 h 49"/>
                    <a:gd name="T2" fmla="*/ 2147483647 w 48"/>
                    <a:gd name="T3" fmla="*/ 2147483647 h 49"/>
                    <a:gd name="T4" fmla="*/ 2147483647 w 48"/>
                    <a:gd name="T5" fmla="*/ 2147483647 h 49"/>
                    <a:gd name="T6" fmla="*/ 2147483647 w 48"/>
                    <a:gd name="T7" fmla="*/ 0 h 49"/>
                    <a:gd name="T8" fmla="*/ 0 w 48"/>
                    <a:gd name="T9" fmla="*/ 2147483647 h 49"/>
                    <a:gd name="T10" fmla="*/ 2147483647 w 48"/>
                    <a:gd name="T11" fmla="*/ 2147483647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9">
                      <a:moveTo>
                        <a:pt x="24" y="49"/>
                      </a:moveTo>
                      <a:lnTo>
                        <a:pt x="24" y="49"/>
                      </a:lnTo>
                      <a:cubicBezTo>
                        <a:pt x="37" y="49"/>
                        <a:pt x="48" y="38"/>
                        <a:pt x="48" y="24"/>
                      </a:cubicBezTo>
                      <a:cubicBezTo>
                        <a:pt x="48" y="11"/>
                        <a:pt x="37" y="0"/>
                        <a:pt x="24" y="0"/>
                      </a:cubicBezTo>
                      <a:cubicBezTo>
                        <a:pt x="11" y="0"/>
                        <a:pt x="0" y="11"/>
                        <a:pt x="0" y="24"/>
                      </a:cubicBezTo>
                      <a:cubicBezTo>
                        <a:pt x="0" y="38"/>
                        <a:pt x="11" y="49"/>
                        <a:pt x="24" y="49"/>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51" name="Freeform 187"/>
                <p:cNvSpPr>
                  <a:spLocks/>
                </p:cNvSpPr>
                <p:nvPr/>
              </p:nvSpPr>
              <p:spPr bwMode="auto">
                <a:xfrm>
                  <a:off x="8389938" y="4231699"/>
                  <a:ext cx="20638" cy="20709"/>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grpSp>
        </p:grpSp>
        <p:grpSp>
          <p:nvGrpSpPr>
            <p:cNvPr id="202" name="组合 20"/>
            <p:cNvGrpSpPr>
              <a:grpSpLocks noChangeAspect="1"/>
            </p:cNvGrpSpPr>
            <p:nvPr/>
          </p:nvGrpSpPr>
          <p:grpSpPr bwMode="auto">
            <a:xfrm>
              <a:off x="3907295" y="8041207"/>
              <a:ext cx="437634" cy="436389"/>
              <a:chOff x="7585075" y="4029075"/>
              <a:chExt cx="1116013" cy="1112838"/>
            </a:xfrm>
          </p:grpSpPr>
          <p:sp>
            <p:nvSpPr>
              <p:cNvPr id="236" name="Freeform 181"/>
              <p:cNvSpPr>
                <a:spLocks/>
              </p:cNvSpPr>
              <p:nvPr/>
            </p:nvSpPr>
            <p:spPr bwMode="auto">
              <a:xfrm>
                <a:off x="7585075" y="4029075"/>
                <a:ext cx="1116013" cy="1112838"/>
              </a:xfrm>
              <a:custGeom>
                <a:avLst/>
                <a:gdLst>
                  <a:gd name="T0" fmla="*/ 2147483647 w 2659"/>
                  <a:gd name="T1" fmla="*/ 2147483647 h 2658"/>
                  <a:gd name="T2" fmla="*/ 2147483647 w 2659"/>
                  <a:gd name="T3" fmla="*/ 2147483647 h 2658"/>
                  <a:gd name="T4" fmla="*/ 2147483647 w 2659"/>
                  <a:gd name="T5" fmla="*/ 2147483647 h 2658"/>
                  <a:gd name="T6" fmla="*/ 0 w 2659"/>
                  <a:gd name="T7" fmla="*/ 2147483647 h 2658"/>
                  <a:gd name="T8" fmla="*/ 2147483647 w 2659"/>
                  <a:gd name="T9" fmla="*/ 0 h 2658"/>
                  <a:gd name="T10" fmla="*/ 2147483647 w 2659"/>
                  <a:gd name="T11" fmla="*/ 2147483647 h 26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59" h="2658">
                    <a:moveTo>
                      <a:pt x="2659" y="1329"/>
                    </a:moveTo>
                    <a:lnTo>
                      <a:pt x="2659" y="1329"/>
                    </a:lnTo>
                    <a:cubicBezTo>
                      <a:pt x="2659" y="2063"/>
                      <a:pt x="2064" y="2658"/>
                      <a:pt x="1330" y="2658"/>
                    </a:cubicBezTo>
                    <a:cubicBezTo>
                      <a:pt x="595" y="2658"/>
                      <a:pt x="0" y="2063"/>
                      <a:pt x="0" y="1329"/>
                    </a:cubicBezTo>
                    <a:cubicBezTo>
                      <a:pt x="0" y="595"/>
                      <a:pt x="595" y="0"/>
                      <a:pt x="1330" y="0"/>
                    </a:cubicBezTo>
                    <a:cubicBezTo>
                      <a:pt x="2064" y="0"/>
                      <a:pt x="2659" y="595"/>
                      <a:pt x="2659" y="1329"/>
                    </a:cubicBezTo>
                    <a:close/>
                  </a:path>
                </a:pathLst>
              </a:custGeom>
              <a:solidFill>
                <a:srgbClr val="59C8D5"/>
              </a:solidFill>
              <a:ln>
                <a:noFill/>
              </a:ln>
            </p:spPr>
            <p:txBody>
              <a:bodyPr/>
              <a:lstStyle/>
              <a:p>
                <a:pPr defTabSz="914400">
                  <a:defRPr/>
                </a:pPr>
                <a:endParaRPr lang="zh-CN" altLang="en-US" sz="1069" kern="0">
                  <a:solidFill>
                    <a:prstClr val="black"/>
                  </a:solidFill>
                  <a:latin typeface="微软雅黑"/>
                  <a:ea typeface="微软雅黑"/>
                </a:endParaRPr>
              </a:p>
            </p:txBody>
          </p:sp>
          <p:grpSp>
            <p:nvGrpSpPr>
              <p:cNvPr id="237" name="组合 47325"/>
              <p:cNvGrpSpPr>
                <a:grpSpLocks/>
              </p:cNvGrpSpPr>
              <p:nvPr/>
            </p:nvGrpSpPr>
            <p:grpSpPr bwMode="auto">
              <a:xfrm>
                <a:off x="7808913" y="4356100"/>
                <a:ext cx="668337" cy="458788"/>
                <a:chOff x="7785100" y="3938588"/>
                <a:chExt cx="668338" cy="460376"/>
              </a:xfrm>
            </p:grpSpPr>
            <p:sp>
              <p:nvSpPr>
                <p:cNvPr id="238" name="Freeform 182"/>
                <p:cNvSpPr>
                  <a:spLocks noEditPoints="1"/>
                </p:cNvSpPr>
                <p:nvPr/>
              </p:nvSpPr>
              <p:spPr bwMode="auto">
                <a:xfrm>
                  <a:off x="7785100" y="3938588"/>
                  <a:ext cx="668338" cy="460376"/>
                </a:xfrm>
                <a:custGeom>
                  <a:avLst/>
                  <a:gdLst>
                    <a:gd name="T0" fmla="*/ 2147483647 w 1594"/>
                    <a:gd name="T1" fmla="*/ 2147483647 h 1100"/>
                    <a:gd name="T2" fmla="*/ 2147483647 w 1594"/>
                    <a:gd name="T3" fmla="*/ 2147483647 h 1100"/>
                    <a:gd name="T4" fmla="*/ 2147483647 w 1594"/>
                    <a:gd name="T5" fmla="*/ 2147483647 h 1100"/>
                    <a:gd name="T6" fmla="*/ 2147483647 w 1594"/>
                    <a:gd name="T7" fmla="*/ 2147483647 h 1100"/>
                    <a:gd name="T8" fmla="*/ 2147483647 w 1594"/>
                    <a:gd name="T9" fmla="*/ 2147483647 h 1100"/>
                    <a:gd name="T10" fmla="*/ 2147483647 w 1594"/>
                    <a:gd name="T11" fmla="*/ 2147483647 h 1100"/>
                    <a:gd name="T12" fmla="*/ 2147483647 w 1594"/>
                    <a:gd name="T13" fmla="*/ 2147483647 h 1100"/>
                    <a:gd name="T14" fmla="*/ 2147483647 w 1594"/>
                    <a:gd name="T15" fmla="*/ 2147483647 h 1100"/>
                    <a:gd name="T16" fmla="*/ 2147483647 w 1594"/>
                    <a:gd name="T17" fmla="*/ 2147483647 h 1100"/>
                    <a:gd name="T18" fmla="*/ 2147483647 w 1594"/>
                    <a:gd name="T19" fmla="*/ 0 h 1100"/>
                    <a:gd name="T20" fmla="*/ 2147483647 w 1594"/>
                    <a:gd name="T21" fmla="*/ 2147483647 h 1100"/>
                    <a:gd name="T22" fmla="*/ 0 w 1594"/>
                    <a:gd name="T23" fmla="*/ 2147483647 h 1100"/>
                    <a:gd name="T24" fmla="*/ 2147483647 w 1594"/>
                    <a:gd name="T25" fmla="*/ 2147483647 h 1100"/>
                    <a:gd name="T26" fmla="*/ 2147483647 w 1594"/>
                    <a:gd name="T27" fmla="*/ 2147483647 h 1100"/>
                    <a:gd name="T28" fmla="*/ 2147483647 w 1594"/>
                    <a:gd name="T29" fmla="*/ 2147483647 h 1100"/>
                    <a:gd name="T30" fmla="*/ 2147483647 w 1594"/>
                    <a:gd name="T31" fmla="*/ 2147483647 h 1100"/>
                    <a:gd name="T32" fmla="*/ 2147483647 w 1594"/>
                    <a:gd name="T33" fmla="*/ 2147483647 h 1100"/>
                    <a:gd name="T34" fmla="*/ 2147483647 w 1594"/>
                    <a:gd name="T35" fmla="*/ 2147483647 h 1100"/>
                    <a:gd name="T36" fmla="*/ 2147483647 w 1594"/>
                    <a:gd name="T37" fmla="*/ 2147483647 h 1100"/>
                    <a:gd name="T38" fmla="*/ 2147483647 w 1594"/>
                    <a:gd name="T39" fmla="*/ 2147483647 h 1100"/>
                    <a:gd name="T40" fmla="*/ 2147483647 w 1594"/>
                    <a:gd name="T41" fmla="*/ 2147483647 h 1100"/>
                    <a:gd name="T42" fmla="*/ 2147483647 w 1594"/>
                    <a:gd name="T43" fmla="*/ 2147483647 h 1100"/>
                    <a:gd name="T44" fmla="*/ 2147483647 w 1594"/>
                    <a:gd name="T45" fmla="*/ 2147483647 h 1100"/>
                    <a:gd name="T46" fmla="*/ 2147483647 w 1594"/>
                    <a:gd name="T47" fmla="*/ 2147483647 h 1100"/>
                    <a:gd name="T48" fmla="*/ 2147483647 w 1594"/>
                    <a:gd name="T49" fmla="*/ 2147483647 h 1100"/>
                    <a:gd name="T50" fmla="*/ 2147483647 w 1594"/>
                    <a:gd name="T51" fmla="*/ 2147483647 h 1100"/>
                    <a:gd name="T52" fmla="*/ 2147483647 w 1594"/>
                    <a:gd name="T53" fmla="*/ 2147483647 h 1100"/>
                    <a:gd name="T54" fmla="*/ 2147483647 w 1594"/>
                    <a:gd name="T55" fmla="*/ 2147483647 h 1100"/>
                    <a:gd name="T56" fmla="*/ 2147483647 w 1594"/>
                    <a:gd name="T57" fmla="*/ 2147483647 h 1100"/>
                    <a:gd name="T58" fmla="*/ 2147483647 w 1594"/>
                    <a:gd name="T59" fmla="*/ 2147483647 h 1100"/>
                    <a:gd name="T60" fmla="*/ 2147483647 w 1594"/>
                    <a:gd name="T61" fmla="*/ 2147483647 h 1100"/>
                    <a:gd name="T62" fmla="*/ 2147483647 w 1594"/>
                    <a:gd name="T63" fmla="*/ 2147483647 h 1100"/>
                    <a:gd name="T64" fmla="*/ 2147483647 w 1594"/>
                    <a:gd name="T65" fmla="*/ 2147483647 h 1100"/>
                    <a:gd name="T66" fmla="*/ 2147483647 w 1594"/>
                    <a:gd name="T67" fmla="*/ 2147483647 h 1100"/>
                    <a:gd name="T68" fmla="*/ 2147483647 w 1594"/>
                    <a:gd name="T69" fmla="*/ 2147483647 h 1100"/>
                    <a:gd name="T70" fmla="*/ 2147483647 w 1594"/>
                    <a:gd name="T71" fmla="*/ 2147483647 h 11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94" h="1100">
                      <a:moveTo>
                        <a:pt x="1527" y="274"/>
                      </a:moveTo>
                      <a:lnTo>
                        <a:pt x="1527" y="274"/>
                      </a:lnTo>
                      <a:lnTo>
                        <a:pt x="774" y="274"/>
                      </a:lnTo>
                      <a:lnTo>
                        <a:pt x="774" y="179"/>
                      </a:lnTo>
                      <a:lnTo>
                        <a:pt x="1527" y="179"/>
                      </a:lnTo>
                      <a:lnTo>
                        <a:pt x="1527" y="274"/>
                      </a:lnTo>
                      <a:close/>
                      <a:moveTo>
                        <a:pt x="1560" y="113"/>
                      </a:moveTo>
                      <a:lnTo>
                        <a:pt x="1560" y="113"/>
                      </a:lnTo>
                      <a:lnTo>
                        <a:pt x="924" y="113"/>
                      </a:lnTo>
                      <a:cubicBezTo>
                        <a:pt x="849" y="40"/>
                        <a:pt x="750" y="0"/>
                        <a:pt x="645" y="0"/>
                      </a:cubicBezTo>
                      <a:cubicBezTo>
                        <a:pt x="462" y="0"/>
                        <a:pt x="301" y="126"/>
                        <a:pt x="256" y="302"/>
                      </a:cubicBezTo>
                      <a:cubicBezTo>
                        <a:pt x="102" y="360"/>
                        <a:pt x="0" y="506"/>
                        <a:pt x="0" y="672"/>
                      </a:cubicBezTo>
                      <a:cubicBezTo>
                        <a:pt x="0" y="866"/>
                        <a:pt x="138" y="1030"/>
                        <a:pt x="329" y="1062"/>
                      </a:cubicBezTo>
                      <a:cubicBezTo>
                        <a:pt x="342" y="1064"/>
                        <a:pt x="367" y="1064"/>
                        <a:pt x="421" y="1064"/>
                      </a:cubicBezTo>
                      <a:cubicBezTo>
                        <a:pt x="472" y="1064"/>
                        <a:pt x="540" y="1064"/>
                        <a:pt x="608" y="1064"/>
                      </a:cubicBezTo>
                      <a:cubicBezTo>
                        <a:pt x="632" y="1064"/>
                        <a:pt x="656" y="1064"/>
                        <a:pt x="680" y="1064"/>
                      </a:cubicBezTo>
                      <a:cubicBezTo>
                        <a:pt x="731" y="1064"/>
                        <a:pt x="779" y="1064"/>
                        <a:pt x="814" y="1064"/>
                      </a:cubicBezTo>
                      <a:cubicBezTo>
                        <a:pt x="826" y="1085"/>
                        <a:pt x="849" y="1100"/>
                        <a:pt x="875" y="1100"/>
                      </a:cubicBezTo>
                      <a:cubicBezTo>
                        <a:pt x="913" y="1100"/>
                        <a:pt x="944" y="1069"/>
                        <a:pt x="944" y="1030"/>
                      </a:cubicBezTo>
                      <a:cubicBezTo>
                        <a:pt x="944" y="992"/>
                        <a:pt x="913" y="961"/>
                        <a:pt x="875" y="961"/>
                      </a:cubicBezTo>
                      <a:cubicBezTo>
                        <a:pt x="848" y="961"/>
                        <a:pt x="826" y="976"/>
                        <a:pt x="814" y="997"/>
                      </a:cubicBezTo>
                      <a:cubicBezTo>
                        <a:pt x="615" y="998"/>
                        <a:pt x="364" y="997"/>
                        <a:pt x="339" y="996"/>
                      </a:cubicBezTo>
                      <a:cubicBezTo>
                        <a:pt x="181" y="969"/>
                        <a:pt x="66" y="833"/>
                        <a:pt x="66" y="672"/>
                      </a:cubicBezTo>
                      <a:cubicBezTo>
                        <a:pt x="66" y="529"/>
                        <a:pt x="158" y="403"/>
                        <a:pt x="295" y="359"/>
                      </a:cubicBezTo>
                      <a:cubicBezTo>
                        <a:pt x="306" y="355"/>
                        <a:pt x="315" y="346"/>
                        <a:pt x="317" y="334"/>
                      </a:cubicBezTo>
                      <a:cubicBezTo>
                        <a:pt x="349" y="179"/>
                        <a:pt x="487" y="67"/>
                        <a:pt x="645" y="67"/>
                      </a:cubicBezTo>
                      <a:cubicBezTo>
                        <a:pt x="706" y="67"/>
                        <a:pt x="764" y="83"/>
                        <a:pt x="815" y="113"/>
                      </a:cubicBezTo>
                      <a:lnTo>
                        <a:pt x="740" y="113"/>
                      </a:lnTo>
                      <a:cubicBezTo>
                        <a:pt x="722" y="113"/>
                        <a:pt x="707" y="128"/>
                        <a:pt x="707" y="146"/>
                      </a:cubicBezTo>
                      <a:lnTo>
                        <a:pt x="707" y="308"/>
                      </a:lnTo>
                      <a:cubicBezTo>
                        <a:pt x="707" y="326"/>
                        <a:pt x="722" y="341"/>
                        <a:pt x="740" y="341"/>
                      </a:cubicBezTo>
                      <a:lnTo>
                        <a:pt x="1560" y="341"/>
                      </a:lnTo>
                      <a:cubicBezTo>
                        <a:pt x="1579" y="341"/>
                        <a:pt x="1594" y="326"/>
                        <a:pt x="1594" y="308"/>
                      </a:cubicBezTo>
                      <a:lnTo>
                        <a:pt x="1594" y="146"/>
                      </a:lnTo>
                      <a:cubicBezTo>
                        <a:pt x="1594" y="128"/>
                        <a:pt x="1579" y="113"/>
                        <a:pt x="1560" y="113"/>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39" name="Freeform 183"/>
                <p:cNvSpPr>
                  <a:spLocks noEditPoints="1"/>
                </p:cNvSpPr>
                <p:nvPr/>
              </p:nvSpPr>
              <p:spPr bwMode="auto">
                <a:xfrm>
                  <a:off x="8081962" y="4089923"/>
                  <a:ext cx="371476" cy="95580"/>
                </a:xfrm>
                <a:custGeom>
                  <a:avLst/>
                  <a:gdLst>
                    <a:gd name="T0" fmla="*/ 2147483647 w 887"/>
                    <a:gd name="T1" fmla="*/ 2147483647 h 229"/>
                    <a:gd name="T2" fmla="*/ 2147483647 w 887"/>
                    <a:gd name="T3" fmla="*/ 2147483647 h 229"/>
                    <a:gd name="T4" fmla="*/ 2147483647 w 887"/>
                    <a:gd name="T5" fmla="*/ 2147483647 h 229"/>
                    <a:gd name="T6" fmla="*/ 2147483647 w 887"/>
                    <a:gd name="T7" fmla="*/ 2147483647 h 229"/>
                    <a:gd name="T8" fmla="*/ 2147483647 w 887"/>
                    <a:gd name="T9" fmla="*/ 2147483647 h 229"/>
                    <a:gd name="T10" fmla="*/ 2147483647 w 887"/>
                    <a:gd name="T11" fmla="*/ 2147483647 h 229"/>
                    <a:gd name="T12" fmla="*/ 2147483647 w 887"/>
                    <a:gd name="T13" fmla="*/ 0 h 229"/>
                    <a:gd name="T14" fmla="*/ 2147483647 w 887"/>
                    <a:gd name="T15" fmla="*/ 0 h 229"/>
                    <a:gd name="T16" fmla="*/ 2147483647 w 887"/>
                    <a:gd name="T17" fmla="*/ 0 h 229"/>
                    <a:gd name="T18" fmla="*/ 0 w 887"/>
                    <a:gd name="T19" fmla="*/ 2147483647 h 229"/>
                    <a:gd name="T20" fmla="*/ 0 w 887"/>
                    <a:gd name="T21" fmla="*/ 2147483647 h 229"/>
                    <a:gd name="T22" fmla="*/ 2147483647 w 887"/>
                    <a:gd name="T23" fmla="*/ 2147483647 h 229"/>
                    <a:gd name="T24" fmla="*/ 2147483647 w 887"/>
                    <a:gd name="T25" fmla="*/ 2147483647 h 229"/>
                    <a:gd name="T26" fmla="*/ 2147483647 w 887"/>
                    <a:gd name="T27" fmla="*/ 2147483647 h 229"/>
                    <a:gd name="T28" fmla="*/ 2147483647 w 887"/>
                    <a:gd name="T29" fmla="*/ 2147483647 h 229"/>
                    <a:gd name="T30" fmla="*/ 2147483647 w 887"/>
                    <a:gd name="T31" fmla="*/ 0 h 2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7" h="229">
                      <a:moveTo>
                        <a:pt x="820" y="162"/>
                      </a:moveTo>
                      <a:lnTo>
                        <a:pt x="820" y="162"/>
                      </a:lnTo>
                      <a:lnTo>
                        <a:pt x="67" y="162"/>
                      </a:lnTo>
                      <a:lnTo>
                        <a:pt x="67" y="67"/>
                      </a:lnTo>
                      <a:lnTo>
                        <a:pt x="820" y="67"/>
                      </a:lnTo>
                      <a:lnTo>
                        <a:pt x="820" y="162"/>
                      </a:lnTo>
                      <a:close/>
                      <a:moveTo>
                        <a:pt x="853" y="0"/>
                      </a:moveTo>
                      <a:lnTo>
                        <a:pt x="853" y="0"/>
                      </a:lnTo>
                      <a:lnTo>
                        <a:pt x="33" y="0"/>
                      </a:lnTo>
                      <a:cubicBezTo>
                        <a:pt x="15" y="0"/>
                        <a:pt x="0" y="15"/>
                        <a:pt x="0" y="34"/>
                      </a:cubicBezTo>
                      <a:lnTo>
                        <a:pt x="0" y="195"/>
                      </a:lnTo>
                      <a:cubicBezTo>
                        <a:pt x="0" y="214"/>
                        <a:pt x="15" y="229"/>
                        <a:pt x="33" y="229"/>
                      </a:cubicBezTo>
                      <a:lnTo>
                        <a:pt x="853" y="229"/>
                      </a:lnTo>
                      <a:cubicBezTo>
                        <a:pt x="872" y="229"/>
                        <a:pt x="887" y="214"/>
                        <a:pt x="887" y="195"/>
                      </a:cubicBezTo>
                      <a:lnTo>
                        <a:pt x="887" y="34"/>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40" name="Freeform 184"/>
                <p:cNvSpPr>
                  <a:spLocks noEditPoints="1"/>
                </p:cNvSpPr>
                <p:nvPr/>
              </p:nvSpPr>
              <p:spPr bwMode="auto">
                <a:xfrm>
                  <a:off x="8081962" y="4193467"/>
                  <a:ext cx="371476" cy="205497"/>
                </a:xfrm>
                <a:custGeom>
                  <a:avLst/>
                  <a:gdLst>
                    <a:gd name="T0" fmla="*/ 2147483647 w 887"/>
                    <a:gd name="T1" fmla="*/ 2147483647 h 488"/>
                    <a:gd name="T2" fmla="*/ 2147483647 w 887"/>
                    <a:gd name="T3" fmla="*/ 2147483647 h 488"/>
                    <a:gd name="T4" fmla="*/ 2147483647 w 887"/>
                    <a:gd name="T5" fmla="*/ 2147483647 h 488"/>
                    <a:gd name="T6" fmla="*/ 2147483647 w 887"/>
                    <a:gd name="T7" fmla="*/ 2147483647 h 488"/>
                    <a:gd name="T8" fmla="*/ 2147483647 w 887"/>
                    <a:gd name="T9" fmla="*/ 2147483647 h 488"/>
                    <a:gd name="T10" fmla="*/ 2147483647 w 887"/>
                    <a:gd name="T11" fmla="*/ 2147483647 h 488"/>
                    <a:gd name="T12" fmla="*/ 2147483647 w 887"/>
                    <a:gd name="T13" fmla="*/ 0 h 488"/>
                    <a:gd name="T14" fmla="*/ 2147483647 w 887"/>
                    <a:gd name="T15" fmla="*/ 0 h 488"/>
                    <a:gd name="T16" fmla="*/ 2147483647 w 887"/>
                    <a:gd name="T17" fmla="*/ 0 h 488"/>
                    <a:gd name="T18" fmla="*/ 0 w 887"/>
                    <a:gd name="T19" fmla="*/ 2147483647 h 488"/>
                    <a:gd name="T20" fmla="*/ 0 w 887"/>
                    <a:gd name="T21" fmla="*/ 2147483647 h 488"/>
                    <a:gd name="T22" fmla="*/ 2147483647 w 887"/>
                    <a:gd name="T23" fmla="*/ 2147483647 h 488"/>
                    <a:gd name="T24" fmla="*/ 2147483647 w 887"/>
                    <a:gd name="T25" fmla="*/ 2147483647 h 488"/>
                    <a:gd name="T26" fmla="*/ 2147483647 w 887"/>
                    <a:gd name="T27" fmla="*/ 2147483647 h 488"/>
                    <a:gd name="T28" fmla="*/ 2147483647 w 887"/>
                    <a:gd name="T29" fmla="*/ 2147483647 h 488"/>
                    <a:gd name="T30" fmla="*/ 2147483647 w 887"/>
                    <a:gd name="T31" fmla="*/ 2147483647 h 488"/>
                    <a:gd name="T32" fmla="*/ 2147483647 w 887"/>
                    <a:gd name="T33" fmla="*/ 2147483647 h 488"/>
                    <a:gd name="T34" fmla="*/ 2147483647 w 887"/>
                    <a:gd name="T35" fmla="*/ 2147483647 h 488"/>
                    <a:gd name="T36" fmla="*/ 2147483647 w 887"/>
                    <a:gd name="T37" fmla="*/ 2147483647 h 488"/>
                    <a:gd name="T38" fmla="*/ 2147483647 w 887"/>
                    <a:gd name="T39" fmla="*/ 2147483647 h 488"/>
                    <a:gd name="T40" fmla="*/ 2147483647 w 887"/>
                    <a:gd name="T41" fmla="*/ 2147483647 h 488"/>
                    <a:gd name="T42" fmla="*/ 2147483647 w 887"/>
                    <a:gd name="T43" fmla="*/ 2147483647 h 488"/>
                    <a:gd name="T44" fmla="*/ 2147483647 w 887"/>
                    <a:gd name="T45" fmla="*/ 2147483647 h 488"/>
                    <a:gd name="T46" fmla="*/ 2147483647 w 887"/>
                    <a:gd name="T47" fmla="*/ 2147483647 h 488"/>
                    <a:gd name="T48" fmla="*/ 2147483647 w 887"/>
                    <a:gd name="T49" fmla="*/ 2147483647 h 488"/>
                    <a:gd name="T50" fmla="*/ 2147483647 w 887"/>
                    <a:gd name="T51" fmla="*/ 2147483647 h 488"/>
                    <a:gd name="T52" fmla="*/ 2147483647 w 887"/>
                    <a:gd name="T53" fmla="*/ 0 h 4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87" h="488">
                      <a:moveTo>
                        <a:pt x="820" y="161"/>
                      </a:moveTo>
                      <a:lnTo>
                        <a:pt x="820" y="161"/>
                      </a:lnTo>
                      <a:lnTo>
                        <a:pt x="67" y="161"/>
                      </a:lnTo>
                      <a:lnTo>
                        <a:pt x="67" y="66"/>
                      </a:lnTo>
                      <a:lnTo>
                        <a:pt x="820" y="66"/>
                      </a:lnTo>
                      <a:lnTo>
                        <a:pt x="820" y="161"/>
                      </a:lnTo>
                      <a:close/>
                      <a:moveTo>
                        <a:pt x="853" y="0"/>
                      </a:moveTo>
                      <a:lnTo>
                        <a:pt x="853" y="0"/>
                      </a:lnTo>
                      <a:lnTo>
                        <a:pt x="33" y="0"/>
                      </a:lnTo>
                      <a:cubicBezTo>
                        <a:pt x="15" y="0"/>
                        <a:pt x="0" y="15"/>
                        <a:pt x="0" y="33"/>
                      </a:cubicBezTo>
                      <a:lnTo>
                        <a:pt x="0" y="195"/>
                      </a:lnTo>
                      <a:cubicBezTo>
                        <a:pt x="0" y="213"/>
                        <a:pt x="15" y="228"/>
                        <a:pt x="33" y="228"/>
                      </a:cubicBezTo>
                      <a:lnTo>
                        <a:pt x="735" y="228"/>
                      </a:lnTo>
                      <a:cubicBezTo>
                        <a:pt x="695" y="300"/>
                        <a:pt x="631" y="356"/>
                        <a:pt x="554" y="385"/>
                      </a:cubicBezTo>
                      <a:lnTo>
                        <a:pt x="484" y="385"/>
                      </a:lnTo>
                      <a:cubicBezTo>
                        <a:pt x="472" y="364"/>
                        <a:pt x="450" y="349"/>
                        <a:pt x="423" y="349"/>
                      </a:cubicBezTo>
                      <a:cubicBezTo>
                        <a:pt x="385" y="349"/>
                        <a:pt x="354" y="380"/>
                        <a:pt x="354" y="418"/>
                      </a:cubicBezTo>
                      <a:cubicBezTo>
                        <a:pt x="354" y="457"/>
                        <a:pt x="385" y="488"/>
                        <a:pt x="423" y="488"/>
                      </a:cubicBezTo>
                      <a:cubicBezTo>
                        <a:pt x="449" y="488"/>
                        <a:pt x="472" y="473"/>
                        <a:pt x="484" y="452"/>
                      </a:cubicBezTo>
                      <a:lnTo>
                        <a:pt x="560" y="452"/>
                      </a:lnTo>
                      <a:cubicBezTo>
                        <a:pt x="564" y="452"/>
                        <a:pt x="568" y="451"/>
                        <a:pt x="571" y="450"/>
                      </a:cubicBezTo>
                      <a:cubicBezTo>
                        <a:pt x="675" y="412"/>
                        <a:pt x="761" y="333"/>
                        <a:pt x="807" y="233"/>
                      </a:cubicBezTo>
                      <a:cubicBezTo>
                        <a:pt x="808" y="231"/>
                        <a:pt x="808" y="230"/>
                        <a:pt x="809" y="228"/>
                      </a:cubicBezTo>
                      <a:lnTo>
                        <a:pt x="853" y="228"/>
                      </a:lnTo>
                      <a:cubicBezTo>
                        <a:pt x="872" y="228"/>
                        <a:pt x="887" y="213"/>
                        <a:pt x="887" y="195"/>
                      </a:cubicBezTo>
                      <a:lnTo>
                        <a:pt x="887" y="33"/>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41" name="Freeform 185"/>
                <p:cNvSpPr>
                  <a:spLocks/>
                </p:cNvSpPr>
                <p:nvPr/>
              </p:nvSpPr>
              <p:spPr bwMode="auto">
                <a:xfrm>
                  <a:off x="8389938" y="4023017"/>
                  <a:ext cx="20638" cy="20708"/>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42" name="Freeform 186"/>
                <p:cNvSpPr>
                  <a:spLocks/>
                </p:cNvSpPr>
                <p:nvPr/>
              </p:nvSpPr>
              <p:spPr bwMode="auto">
                <a:xfrm>
                  <a:off x="8389938" y="4128155"/>
                  <a:ext cx="20638" cy="20708"/>
                </a:xfrm>
                <a:custGeom>
                  <a:avLst/>
                  <a:gdLst>
                    <a:gd name="T0" fmla="*/ 2147483647 w 48"/>
                    <a:gd name="T1" fmla="*/ 2147483647 h 49"/>
                    <a:gd name="T2" fmla="*/ 2147483647 w 48"/>
                    <a:gd name="T3" fmla="*/ 2147483647 h 49"/>
                    <a:gd name="T4" fmla="*/ 2147483647 w 48"/>
                    <a:gd name="T5" fmla="*/ 2147483647 h 49"/>
                    <a:gd name="T6" fmla="*/ 2147483647 w 48"/>
                    <a:gd name="T7" fmla="*/ 0 h 49"/>
                    <a:gd name="T8" fmla="*/ 0 w 48"/>
                    <a:gd name="T9" fmla="*/ 2147483647 h 49"/>
                    <a:gd name="T10" fmla="*/ 2147483647 w 48"/>
                    <a:gd name="T11" fmla="*/ 2147483647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9">
                      <a:moveTo>
                        <a:pt x="24" y="49"/>
                      </a:moveTo>
                      <a:lnTo>
                        <a:pt x="24" y="49"/>
                      </a:lnTo>
                      <a:cubicBezTo>
                        <a:pt x="37" y="49"/>
                        <a:pt x="48" y="38"/>
                        <a:pt x="48" y="24"/>
                      </a:cubicBezTo>
                      <a:cubicBezTo>
                        <a:pt x="48" y="11"/>
                        <a:pt x="37" y="0"/>
                        <a:pt x="24" y="0"/>
                      </a:cubicBezTo>
                      <a:cubicBezTo>
                        <a:pt x="11" y="0"/>
                        <a:pt x="0" y="11"/>
                        <a:pt x="0" y="24"/>
                      </a:cubicBezTo>
                      <a:cubicBezTo>
                        <a:pt x="0" y="38"/>
                        <a:pt x="11" y="49"/>
                        <a:pt x="24" y="49"/>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43" name="Freeform 187"/>
                <p:cNvSpPr>
                  <a:spLocks/>
                </p:cNvSpPr>
                <p:nvPr/>
              </p:nvSpPr>
              <p:spPr bwMode="auto">
                <a:xfrm>
                  <a:off x="8389938" y="4231699"/>
                  <a:ext cx="20638" cy="20709"/>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grpSp>
        </p:grpSp>
        <p:grpSp>
          <p:nvGrpSpPr>
            <p:cNvPr id="203" name="组合 20"/>
            <p:cNvGrpSpPr>
              <a:grpSpLocks noChangeAspect="1"/>
            </p:cNvGrpSpPr>
            <p:nvPr/>
          </p:nvGrpSpPr>
          <p:grpSpPr bwMode="auto">
            <a:xfrm>
              <a:off x="4638800" y="8041207"/>
              <a:ext cx="437634" cy="436389"/>
              <a:chOff x="7585075" y="4029075"/>
              <a:chExt cx="1116013" cy="1112838"/>
            </a:xfrm>
          </p:grpSpPr>
          <p:sp>
            <p:nvSpPr>
              <p:cNvPr id="228" name="Freeform 181"/>
              <p:cNvSpPr>
                <a:spLocks/>
              </p:cNvSpPr>
              <p:nvPr/>
            </p:nvSpPr>
            <p:spPr bwMode="auto">
              <a:xfrm>
                <a:off x="7585075" y="4029075"/>
                <a:ext cx="1116013" cy="1112838"/>
              </a:xfrm>
              <a:custGeom>
                <a:avLst/>
                <a:gdLst>
                  <a:gd name="T0" fmla="*/ 2147483647 w 2659"/>
                  <a:gd name="T1" fmla="*/ 2147483647 h 2658"/>
                  <a:gd name="T2" fmla="*/ 2147483647 w 2659"/>
                  <a:gd name="T3" fmla="*/ 2147483647 h 2658"/>
                  <a:gd name="T4" fmla="*/ 2147483647 w 2659"/>
                  <a:gd name="T5" fmla="*/ 2147483647 h 2658"/>
                  <a:gd name="T6" fmla="*/ 0 w 2659"/>
                  <a:gd name="T7" fmla="*/ 2147483647 h 2658"/>
                  <a:gd name="T8" fmla="*/ 2147483647 w 2659"/>
                  <a:gd name="T9" fmla="*/ 0 h 2658"/>
                  <a:gd name="T10" fmla="*/ 2147483647 w 2659"/>
                  <a:gd name="T11" fmla="*/ 2147483647 h 26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59" h="2658">
                    <a:moveTo>
                      <a:pt x="2659" y="1329"/>
                    </a:moveTo>
                    <a:lnTo>
                      <a:pt x="2659" y="1329"/>
                    </a:lnTo>
                    <a:cubicBezTo>
                      <a:pt x="2659" y="2063"/>
                      <a:pt x="2064" y="2658"/>
                      <a:pt x="1330" y="2658"/>
                    </a:cubicBezTo>
                    <a:cubicBezTo>
                      <a:pt x="595" y="2658"/>
                      <a:pt x="0" y="2063"/>
                      <a:pt x="0" y="1329"/>
                    </a:cubicBezTo>
                    <a:cubicBezTo>
                      <a:pt x="0" y="595"/>
                      <a:pt x="595" y="0"/>
                      <a:pt x="1330" y="0"/>
                    </a:cubicBezTo>
                    <a:cubicBezTo>
                      <a:pt x="2064" y="0"/>
                      <a:pt x="2659" y="595"/>
                      <a:pt x="2659" y="1329"/>
                    </a:cubicBezTo>
                    <a:close/>
                  </a:path>
                </a:pathLst>
              </a:custGeom>
              <a:solidFill>
                <a:srgbClr val="59C8D5"/>
              </a:solidFill>
              <a:ln>
                <a:noFill/>
              </a:ln>
            </p:spPr>
            <p:txBody>
              <a:bodyPr/>
              <a:lstStyle/>
              <a:p>
                <a:pPr defTabSz="914400">
                  <a:defRPr/>
                </a:pPr>
                <a:endParaRPr lang="zh-CN" altLang="en-US" sz="1069" kern="0">
                  <a:solidFill>
                    <a:prstClr val="black"/>
                  </a:solidFill>
                  <a:latin typeface="微软雅黑"/>
                  <a:ea typeface="微软雅黑"/>
                </a:endParaRPr>
              </a:p>
            </p:txBody>
          </p:sp>
          <p:grpSp>
            <p:nvGrpSpPr>
              <p:cNvPr id="229" name="组合 47325"/>
              <p:cNvGrpSpPr>
                <a:grpSpLocks/>
              </p:cNvGrpSpPr>
              <p:nvPr/>
            </p:nvGrpSpPr>
            <p:grpSpPr bwMode="auto">
              <a:xfrm>
                <a:off x="7808913" y="4356100"/>
                <a:ext cx="668337" cy="458788"/>
                <a:chOff x="7785100" y="3938588"/>
                <a:chExt cx="668338" cy="460376"/>
              </a:xfrm>
            </p:grpSpPr>
            <p:sp>
              <p:nvSpPr>
                <p:cNvPr id="230" name="Freeform 182"/>
                <p:cNvSpPr>
                  <a:spLocks noEditPoints="1"/>
                </p:cNvSpPr>
                <p:nvPr/>
              </p:nvSpPr>
              <p:spPr bwMode="auto">
                <a:xfrm>
                  <a:off x="7785100" y="3938588"/>
                  <a:ext cx="668338" cy="460376"/>
                </a:xfrm>
                <a:custGeom>
                  <a:avLst/>
                  <a:gdLst>
                    <a:gd name="T0" fmla="*/ 2147483647 w 1594"/>
                    <a:gd name="T1" fmla="*/ 2147483647 h 1100"/>
                    <a:gd name="T2" fmla="*/ 2147483647 w 1594"/>
                    <a:gd name="T3" fmla="*/ 2147483647 h 1100"/>
                    <a:gd name="T4" fmla="*/ 2147483647 w 1594"/>
                    <a:gd name="T5" fmla="*/ 2147483647 h 1100"/>
                    <a:gd name="T6" fmla="*/ 2147483647 w 1594"/>
                    <a:gd name="T7" fmla="*/ 2147483647 h 1100"/>
                    <a:gd name="T8" fmla="*/ 2147483647 w 1594"/>
                    <a:gd name="T9" fmla="*/ 2147483647 h 1100"/>
                    <a:gd name="T10" fmla="*/ 2147483647 w 1594"/>
                    <a:gd name="T11" fmla="*/ 2147483647 h 1100"/>
                    <a:gd name="T12" fmla="*/ 2147483647 w 1594"/>
                    <a:gd name="T13" fmla="*/ 2147483647 h 1100"/>
                    <a:gd name="T14" fmla="*/ 2147483647 w 1594"/>
                    <a:gd name="T15" fmla="*/ 2147483647 h 1100"/>
                    <a:gd name="T16" fmla="*/ 2147483647 w 1594"/>
                    <a:gd name="T17" fmla="*/ 2147483647 h 1100"/>
                    <a:gd name="T18" fmla="*/ 2147483647 w 1594"/>
                    <a:gd name="T19" fmla="*/ 0 h 1100"/>
                    <a:gd name="T20" fmla="*/ 2147483647 w 1594"/>
                    <a:gd name="T21" fmla="*/ 2147483647 h 1100"/>
                    <a:gd name="T22" fmla="*/ 0 w 1594"/>
                    <a:gd name="T23" fmla="*/ 2147483647 h 1100"/>
                    <a:gd name="T24" fmla="*/ 2147483647 w 1594"/>
                    <a:gd name="T25" fmla="*/ 2147483647 h 1100"/>
                    <a:gd name="T26" fmla="*/ 2147483647 w 1594"/>
                    <a:gd name="T27" fmla="*/ 2147483647 h 1100"/>
                    <a:gd name="T28" fmla="*/ 2147483647 w 1594"/>
                    <a:gd name="T29" fmla="*/ 2147483647 h 1100"/>
                    <a:gd name="T30" fmla="*/ 2147483647 w 1594"/>
                    <a:gd name="T31" fmla="*/ 2147483647 h 1100"/>
                    <a:gd name="T32" fmla="*/ 2147483647 w 1594"/>
                    <a:gd name="T33" fmla="*/ 2147483647 h 1100"/>
                    <a:gd name="T34" fmla="*/ 2147483647 w 1594"/>
                    <a:gd name="T35" fmla="*/ 2147483647 h 1100"/>
                    <a:gd name="T36" fmla="*/ 2147483647 w 1594"/>
                    <a:gd name="T37" fmla="*/ 2147483647 h 1100"/>
                    <a:gd name="T38" fmla="*/ 2147483647 w 1594"/>
                    <a:gd name="T39" fmla="*/ 2147483647 h 1100"/>
                    <a:gd name="T40" fmla="*/ 2147483647 w 1594"/>
                    <a:gd name="T41" fmla="*/ 2147483647 h 1100"/>
                    <a:gd name="T42" fmla="*/ 2147483647 w 1594"/>
                    <a:gd name="T43" fmla="*/ 2147483647 h 1100"/>
                    <a:gd name="T44" fmla="*/ 2147483647 w 1594"/>
                    <a:gd name="T45" fmla="*/ 2147483647 h 1100"/>
                    <a:gd name="T46" fmla="*/ 2147483647 w 1594"/>
                    <a:gd name="T47" fmla="*/ 2147483647 h 1100"/>
                    <a:gd name="T48" fmla="*/ 2147483647 w 1594"/>
                    <a:gd name="T49" fmla="*/ 2147483647 h 1100"/>
                    <a:gd name="T50" fmla="*/ 2147483647 w 1594"/>
                    <a:gd name="T51" fmla="*/ 2147483647 h 1100"/>
                    <a:gd name="T52" fmla="*/ 2147483647 w 1594"/>
                    <a:gd name="T53" fmla="*/ 2147483647 h 1100"/>
                    <a:gd name="T54" fmla="*/ 2147483647 w 1594"/>
                    <a:gd name="T55" fmla="*/ 2147483647 h 1100"/>
                    <a:gd name="T56" fmla="*/ 2147483647 w 1594"/>
                    <a:gd name="T57" fmla="*/ 2147483647 h 1100"/>
                    <a:gd name="T58" fmla="*/ 2147483647 w 1594"/>
                    <a:gd name="T59" fmla="*/ 2147483647 h 1100"/>
                    <a:gd name="T60" fmla="*/ 2147483647 w 1594"/>
                    <a:gd name="T61" fmla="*/ 2147483647 h 1100"/>
                    <a:gd name="T62" fmla="*/ 2147483647 w 1594"/>
                    <a:gd name="T63" fmla="*/ 2147483647 h 1100"/>
                    <a:gd name="T64" fmla="*/ 2147483647 w 1594"/>
                    <a:gd name="T65" fmla="*/ 2147483647 h 1100"/>
                    <a:gd name="T66" fmla="*/ 2147483647 w 1594"/>
                    <a:gd name="T67" fmla="*/ 2147483647 h 1100"/>
                    <a:gd name="T68" fmla="*/ 2147483647 w 1594"/>
                    <a:gd name="T69" fmla="*/ 2147483647 h 1100"/>
                    <a:gd name="T70" fmla="*/ 2147483647 w 1594"/>
                    <a:gd name="T71" fmla="*/ 2147483647 h 11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94" h="1100">
                      <a:moveTo>
                        <a:pt x="1527" y="274"/>
                      </a:moveTo>
                      <a:lnTo>
                        <a:pt x="1527" y="274"/>
                      </a:lnTo>
                      <a:lnTo>
                        <a:pt x="774" y="274"/>
                      </a:lnTo>
                      <a:lnTo>
                        <a:pt x="774" y="179"/>
                      </a:lnTo>
                      <a:lnTo>
                        <a:pt x="1527" y="179"/>
                      </a:lnTo>
                      <a:lnTo>
                        <a:pt x="1527" y="274"/>
                      </a:lnTo>
                      <a:close/>
                      <a:moveTo>
                        <a:pt x="1560" y="113"/>
                      </a:moveTo>
                      <a:lnTo>
                        <a:pt x="1560" y="113"/>
                      </a:lnTo>
                      <a:lnTo>
                        <a:pt x="924" y="113"/>
                      </a:lnTo>
                      <a:cubicBezTo>
                        <a:pt x="849" y="40"/>
                        <a:pt x="750" y="0"/>
                        <a:pt x="645" y="0"/>
                      </a:cubicBezTo>
                      <a:cubicBezTo>
                        <a:pt x="462" y="0"/>
                        <a:pt x="301" y="126"/>
                        <a:pt x="256" y="302"/>
                      </a:cubicBezTo>
                      <a:cubicBezTo>
                        <a:pt x="102" y="360"/>
                        <a:pt x="0" y="506"/>
                        <a:pt x="0" y="672"/>
                      </a:cubicBezTo>
                      <a:cubicBezTo>
                        <a:pt x="0" y="866"/>
                        <a:pt x="138" y="1030"/>
                        <a:pt x="329" y="1062"/>
                      </a:cubicBezTo>
                      <a:cubicBezTo>
                        <a:pt x="342" y="1064"/>
                        <a:pt x="367" y="1064"/>
                        <a:pt x="421" y="1064"/>
                      </a:cubicBezTo>
                      <a:cubicBezTo>
                        <a:pt x="472" y="1064"/>
                        <a:pt x="540" y="1064"/>
                        <a:pt x="608" y="1064"/>
                      </a:cubicBezTo>
                      <a:cubicBezTo>
                        <a:pt x="632" y="1064"/>
                        <a:pt x="656" y="1064"/>
                        <a:pt x="680" y="1064"/>
                      </a:cubicBezTo>
                      <a:cubicBezTo>
                        <a:pt x="731" y="1064"/>
                        <a:pt x="779" y="1064"/>
                        <a:pt x="814" y="1064"/>
                      </a:cubicBezTo>
                      <a:cubicBezTo>
                        <a:pt x="826" y="1085"/>
                        <a:pt x="849" y="1100"/>
                        <a:pt x="875" y="1100"/>
                      </a:cubicBezTo>
                      <a:cubicBezTo>
                        <a:pt x="913" y="1100"/>
                        <a:pt x="944" y="1069"/>
                        <a:pt x="944" y="1030"/>
                      </a:cubicBezTo>
                      <a:cubicBezTo>
                        <a:pt x="944" y="992"/>
                        <a:pt x="913" y="961"/>
                        <a:pt x="875" y="961"/>
                      </a:cubicBezTo>
                      <a:cubicBezTo>
                        <a:pt x="848" y="961"/>
                        <a:pt x="826" y="976"/>
                        <a:pt x="814" y="997"/>
                      </a:cubicBezTo>
                      <a:cubicBezTo>
                        <a:pt x="615" y="998"/>
                        <a:pt x="364" y="997"/>
                        <a:pt x="339" y="996"/>
                      </a:cubicBezTo>
                      <a:cubicBezTo>
                        <a:pt x="181" y="969"/>
                        <a:pt x="66" y="833"/>
                        <a:pt x="66" y="672"/>
                      </a:cubicBezTo>
                      <a:cubicBezTo>
                        <a:pt x="66" y="529"/>
                        <a:pt x="158" y="403"/>
                        <a:pt x="295" y="359"/>
                      </a:cubicBezTo>
                      <a:cubicBezTo>
                        <a:pt x="306" y="355"/>
                        <a:pt x="315" y="346"/>
                        <a:pt x="317" y="334"/>
                      </a:cubicBezTo>
                      <a:cubicBezTo>
                        <a:pt x="349" y="179"/>
                        <a:pt x="487" y="67"/>
                        <a:pt x="645" y="67"/>
                      </a:cubicBezTo>
                      <a:cubicBezTo>
                        <a:pt x="706" y="67"/>
                        <a:pt x="764" y="83"/>
                        <a:pt x="815" y="113"/>
                      </a:cubicBezTo>
                      <a:lnTo>
                        <a:pt x="740" y="113"/>
                      </a:lnTo>
                      <a:cubicBezTo>
                        <a:pt x="722" y="113"/>
                        <a:pt x="707" y="128"/>
                        <a:pt x="707" y="146"/>
                      </a:cubicBezTo>
                      <a:lnTo>
                        <a:pt x="707" y="308"/>
                      </a:lnTo>
                      <a:cubicBezTo>
                        <a:pt x="707" y="326"/>
                        <a:pt x="722" y="341"/>
                        <a:pt x="740" y="341"/>
                      </a:cubicBezTo>
                      <a:lnTo>
                        <a:pt x="1560" y="341"/>
                      </a:lnTo>
                      <a:cubicBezTo>
                        <a:pt x="1579" y="341"/>
                        <a:pt x="1594" y="326"/>
                        <a:pt x="1594" y="308"/>
                      </a:cubicBezTo>
                      <a:lnTo>
                        <a:pt x="1594" y="146"/>
                      </a:lnTo>
                      <a:cubicBezTo>
                        <a:pt x="1594" y="128"/>
                        <a:pt x="1579" y="113"/>
                        <a:pt x="1560" y="113"/>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31" name="Freeform 183"/>
                <p:cNvSpPr>
                  <a:spLocks noEditPoints="1"/>
                </p:cNvSpPr>
                <p:nvPr/>
              </p:nvSpPr>
              <p:spPr bwMode="auto">
                <a:xfrm>
                  <a:off x="8081962" y="4089923"/>
                  <a:ext cx="371476" cy="95580"/>
                </a:xfrm>
                <a:custGeom>
                  <a:avLst/>
                  <a:gdLst>
                    <a:gd name="T0" fmla="*/ 2147483647 w 887"/>
                    <a:gd name="T1" fmla="*/ 2147483647 h 229"/>
                    <a:gd name="T2" fmla="*/ 2147483647 w 887"/>
                    <a:gd name="T3" fmla="*/ 2147483647 h 229"/>
                    <a:gd name="T4" fmla="*/ 2147483647 w 887"/>
                    <a:gd name="T5" fmla="*/ 2147483647 h 229"/>
                    <a:gd name="T6" fmla="*/ 2147483647 w 887"/>
                    <a:gd name="T7" fmla="*/ 2147483647 h 229"/>
                    <a:gd name="T8" fmla="*/ 2147483647 w 887"/>
                    <a:gd name="T9" fmla="*/ 2147483647 h 229"/>
                    <a:gd name="T10" fmla="*/ 2147483647 w 887"/>
                    <a:gd name="T11" fmla="*/ 2147483647 h 229"/>
                    <a:gd name="T12" fmla="*/ 2147483647 w 887"/>
                    <a:gd name="T13" fmla="*/ 0 h 229"/>
                    <a:gd name="T14" fmla="*/ 2147483647 w 887"/>
                    <a:gd name="T15" fmla="*/ 0 h 229"/>
                    <a:gd name="T16" fmla="*/ 2147483647 w 887"/>
                    <a:gd name="T17" fmla="*/ 0 h 229"/>
                    <a:gd name="T18" fmla="*/ 0 w 887"/>
                    <a:gd name="T19" fmla="*/ 2147483647 h 229"/>
                    <a:gd name="T20" fmla="*/ 0 w 887"/>
                    <a:gd name="T21" fmla="*/ 2147483647 h 229"/>
                    <a:gd name="T22" fmla="*/ 2147483647 w 887"/>
                    <a:gd name="T23" fmla="*/ 2147483647 h 229"/>
                    <a:gd name="T24" fmla="*/ 2147483647 w 887"/>
                    <a:gd name="T25" fmla="*/ 2147483647 h 229"/>
                    <a:gd name="T26" fmla="*/ 2147483647 w 887"/>
                    <a:gd name="T27" fmla="*/ 2147483647 h 229"/>
                    <a:gd name="T28" fmla="*/ 2147483647 w 887"/>
                    <a:gd name="T29" fmla="*/ 2147483647 h 229"/>
                    <a:gd name="T30" fmla="*/ 2147483647 w 887"/>
                    <a:gd name="T31" fmla="*/ 0 h 2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7" h="229">
                      <a:moveTo>
                        <a:pt x="820" y="162"/>
                      </a:moveTo>
                      <a:lnTo>
                        <a:pt x="820" y="162"/>
                      </a:lnTo>
                      <a:lnTo>
                        <a:pt x="67" y="162"/>
                      </a:lnTo>
                      <a:lnTo>
                        <a:pt x="67" y="67"/>
                      </a:lnTo>
                      <a:lnTo>
                        <a:pt x="820" y="67"/>
                      </a:lnTo>
                      <a:lnTo>
                        <a:pt x="820" y="162"/>
                      </a:lnTo>
                      <a:close/>
                      <a:moveTo>
                        <a:pt x="853" y="0"/>
                      </a:moveTo>
                      <a:lnTo>
                        <a:pt x="853" y="0"/>
                      </a:lnTo>
                      <a:lnTo>
                        <a:pt x="33" y="0"/>
                      </a:lnTo>
                      <a:cubicBezTo>
                        <a:pt x="15" y="0"/>
                        <a:pt x="0" y="15"/>
                        <a:pt x="0" y="34"/>
                      </a:cubicBezTo>
                      <a:lnTo>
                        <a:pt x="0" y="195"/>
                      </a:lnTo>
                      <a:cubicBezTo>
                        <a:pt x="0" y="214"/>
                        <a:pt x="15" y="229"/>
                        <a:pt x="33" y="229"/>
                      </a:cubicBezTo>
                      <a:lnTo>
                        <a:pt x="853" y="229"/>
                      </a:lnTo>
                      <a:cubicBezTo>
                        <a:pt x="872" y="229"/>
                        <a:pt x="887" y="214"/>
                        <a:pt x="887" y="195"/>
                      </a:cubicBezTo>
                      <a:lnTo>
                        <a:pt x="887" y="34"/>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32" name="Freeform 184"/>
                <p:cNvSpPr>
                  <a:spLocks noEditPoints="1"/>
                </p:cNvSpPr>
                <p:nvPr/>
              </p:nvSpPr>
              <p:spPr bwMode="auto">
                <a:xfrm>
                  <a:off x="8081962" y="4193467"/>
                  <a:ext cx="371476" cy="205497"/>
                </a:xfrm>
                <a:custGeom>
                  <a:avLst/>
                  <a:gdLst>
                    <a:gd name="T0" fmla="*/ 2147483647 w 887"/>
                    <a:gd name="T1" fmla="*/ 2147483647 h 488"/>
                    <a:gd name="T2" fmla="*/ 2147483647 w 887"/>
                    <a:gd name="T3" fmla="*/ 2147483647 h 488"/>
                    <a:gd name="T4" fmla="*/ 2147483647 w 887"/>
                    <a:gd name="T5" fmla="*/ 2147483647 h 488"/>
                    <a:gd name="T6" fmla="*/ 2147483647 w 887"/>
                    <a:gd name="T7" fmla="*/ 2147483647 h 488"/>
                    <a:gd name="T8" fmla="*/ 2147483647 w 887"/>
                    <a:gd name="T9" fmla="*/ 2147483647 h 488"/>
                    <a:gd name="T10" fmla="*/ 2147483647 w 887"/>
                    <a:gd name="T11" fmla="*/ 2147483647 h 488"/>
                    <a:gd name="T12" fmla="*/ 2147483647 w 887"/>
                    <a:gd name="T13" fmla="*/ 0 h 488"/>
                    <a:gd name="T14" fmla="*/ 2147483647 w 887"/>
                    <a:gd name="T15" fmla="*/ 0 h 488"/>
                    <a:gd name="T16" fmla="*/ 2147483647 w 887"/>
                    <a:gd name="T17" fmla="*/ 0 h 488"/>
                    <a:gd name="T18" fmla="*/ 0 w 887"/>
                    <a:gd name="T19" fmla="*/ 2147483647 h 488"/>
                    <a:gd name="T20" fmla="*/ 0 w 887"/>
                    <a:gd name="T21" fmla="*/ 2147483647 h 488"/>
                    <a:gd name="T22" fmla="*/ 2147483647 w 887"/>
                    <a:gd name="T23" fmla="*/ 2147483647 h 488"/>
                    <a:gd name="T24" fmla="*/ 2147483647 w 887"/>
                    <a:gd name="T25" fmla="*/ 2147483647 h 488"/>
                    <a:gd name="T26" fmla="*/ 2147483647 w 887"/>
                    <a:gd name="T27" fmla="*/ 2147483647 h 488"/>
                    <a:gd name="T28" fmla="*/ 2147483647 w 887"/>
                    <a:gd name="T29" fmla="*/ 2147483647 h 488"/>
                    <a:gd name="T30" fmla="*/ 2147483647 w 887"/>
                    <a:gd name="T31" fmla="*/ 2147483647 h 488"/>
                    <a:gd name="T32" fmla="*/ 2147483647 w 887"/>
                    <a:gd name="T33" fmla="*/ 2147483647 h 488"/>
                    <a:gd name="T34" fmla="*/ 2147483647 w 887"/>
                    <a:gd name="T35" fmla="*/ 2147483647 h 488"/>
                    <a:gd name="T36" fmla="*/ 2147483647 w 887"/>
                    <a:gd name="T37" fmla="*/ 2147483647 h 488"/>
                    <a:gd name="T38" fmla="*/ 2147483647 w 887"/>
                    <a:gd name="T39" fmla="*/ 2147483647 h 488"/>
                    <a:gd name="T40" fmla="*/ 2147483647 w 887"/>
                    <a:gd name="T41" fmla="*/ 2147483647 h 488"/>
                    <a:gd name="T42" fmla="*/ 2147483647 w 887"/>
                    <a:gd name="T43" fmla="*/ 2147483647 h 488"/>
                    <a:gd name="T44" fmla="*/ 2147483647 w 887"/>
                    <a:gd name="T45" fmla="*/ 2147483647 h 488"/>
                    <a:gd name="T46" fmla="*/ 2147483647 w 887"/>
                    <a:gd name="T47" fmla="*/ 2147483647 h 488"/>
                    <a:gd name="T48" fmla="*/ 2147483647 w 887"/>
                    <a:gd name="T49" fmla="*/ 2147483647 h 488"/>
                    <a:gd name="T50" fmla="*/ 2147483647 w 887"/>
                    <a:gd name="T51" fmla="*/ 2147483647 h 488"/>
                    <a:gd name="T52" fmla="*/ 2147483647 w 887"/>
                    <a:gd name="T53" fmla="*/ 0 h 4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87" h="488">
                      <a:moveTo>
                        <a:pt x="820" y="161"/>
                      </a:moveTo>
                      <a:lnTo>
                        <a:pt x="820" y="161"/>
                      </a:lnTo>
                      <a:lnTo>
                        <a:pt x="67" y="161"/>
                      </a:lnTo>
                      <a:lnTo>
                        <a:pt x="67" y="66"/>
                      </a:lnTo>
                      <a:lnTo>
                        <a:pt x="820" y="66"/>
                      </a:lnTo>
                      <a:lnTo>
                        <a:pt x="820" y="161"/>
                      </a:lnTo>
                      <a:close/>
                      <a:moveTo>
                        <a:pt x="853" y="0"/>
                      </a:moveTo>
                      <a:lnTo>
                        <a:pt x="853" y="0"/>
                      </a:lnTo>
                      <a:lnTo>
                        <a:pt x="33" y="0"/>
                      </a:lnTo>
                      <a:cubicBezTo>
                        <a:pt x="15" y="0"/>
                        <a:pt x="0" y="15"/>
                        <a:pt x="0" y="33"/>
                      </a:cubicBezTo>
                      <a:lnTo>
                        <a:pt x="0" y="195"/>
                      </a:lnTo>
                      <a:cubicBezTo>
                        <a:pt x="0" y="213"/>
                        <a:pt x="15" y="228"/>
                        <a:pt x="33" y="228"/>
                      </a:cubicBezTo>
                      <a:lnTo>
                        <a:pt x="735" y="228"/>
                      </a:lnTo>
                      <a:cubicBezTo>
                        <a:pt x="695" y="300"/>
                        <a:pt x="631" y="356"/>
                        <a:pt x="554" y="385"/>
                      </a:cubicBezTo>
                      <a:lnTo>
                        <a:pt x="484" y="385"/>
                      </a:lnTo>
                      <a:cubicBezTo>
                        <a:pt x="472" y="364"/>
                        <a:pt x="450" y="349"/>
                        <a:pt x="423" y="349"/>
                      </a:cubicBezTo>
                      <a:cubicBezTo>
                        <a:pt x="385" y="349"/>
                        <a:pt x="354" y="380"/>
                        <a:pt x="354" y="418"/>
                      </a:cubicBezTo>
                      <a:cubicBezTo>
                        <a:pt x="354" y="457"/>
                        <a:pt x="385" y="488"/>
                        <a:pt x="423" y="488"/>
                      </a:cubicBezTo>
                      <a:cubicBezTo>
                        <a:pt x="449" y="488"/>
                        <a:pt x="472" y="473"/>
                        <a:pt x="484" y="452"/>
                      </a:cubicBezTo>
                      <a:lnTo>
                        <a:pt x="560" y="452"/>
                      </a:lnTo>
                      <a:cubicBezTo>
                        <a:pt x="564" y="452"/>
                        <a:pt x="568" y="451"/>
                        <a:pt x="571" y="450"/>
                      </a:cubicBezTo>
                      <a:cubicBezTo>
                        <a:pt x="675" y="412"/>
                        <a:pt x="761" y="333"/>
                        <a:pt x="807" y="233"/>
                      </a:cubicBezTo>
                      <a:cubicBezTo>
                        <a:pt x="808" y="231"/>
                        <a:pt x="808" y="230"/>
                        <a:pt x="809" y="228"/>
                      </a:cubicBezTo>
                      <a:lnTo>
                        <a:pt x="853" y="228"/>
                      </a:lnTo>
                      <a:cubicBezTo>
                        <a:pt x="872" y="228"/>
                        <a:pt x="887" y="213"/>
                        <a:pt x="887" y="195"/>
                      </a:cubicBezTo>
                      <a:lnTo>
                        <a:pt x="887" y="33"/>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33" name="Freeform 185"/>
                <p:cNvSpPr>
                  <a:spLocks/>
                </p:cNvSpPr>
                <p:nvPr/>
              </p:nvSpPr>
              <p:spPr bwMode="auto">
                <a:xfrm>
                  <a:off x="8389938" y="4023017"/>
                  <a:ext cx="20638" cy="20708"/>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34" name="Freeform 186"/>
                <p:cNvSpPr>
                  <a:spLocks/>
                </p:cNvSpPr>
                <p:nvPr/>
              </p:nvSpPr>
              <p:spPr bwMode="auto">
                <a:xfrm>
                  <a:off x="8389938" y="4128155"/>
                  <a:ext cx="20638" cy="20708"/>
                </a:xfrm>
                <a:custGeom>
                  <a:avLst/>
                  <a:gdLst>
                    <a:gd name="T0" fmla="*/ 2147483647 w 48"/>
                    <a:gd name="T1" fmla="*/ 2147483647 h 49"/>
                    <a:gd name="T2" fmla="*/ 2147483647 w 48"/>
                    <a:gd name="T3" fmla="*/ 2147483647 h 49"/>
                    <a:gd name="T4" fmla="*/ 2147483647 w 48"/>
                    <a:gd name="T5" fmla="*/ 2147483647 h 49"/>
                    <a:gd name="T6" fmla="*/ 2147483647 w 48"/>
                    <a:gd name="T7" fmla="*/ 0 h 49"/>
                    <a:gd name="T8" fmla="*/ 0 w 48"/>
                    <a:gd name="T9" fmla="*/ 2147483647 h 49"/>
                    <a:gd name="T10" fmla="*/ 2147483647 w 48"/>
                    <a:gd name="T11" fmla="*/ 2147483647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9">
                      <a:moveTo>
                        <a:pt x="24" y="49"/>
                      </a:moveTo>
                      <a:lnTo>
                        <a:pt x="24" y="49"/>
                      </a:lnTo>
                      <a:cubicBezTo>
                        <a:pt x="37" y="49"/>
                        <a:pt x="48" y="38"/>
                        <a:pt x="48" y="24"/>
                      </a:cubicBezTo>
                      <a:cubicBezTo>
                        <a:pt x="48" y="11"/>
                        <a:pt x="37" y="0"/>
                        <a:pt x="24" y="0"/>
                      </a:cubicBezTo>
                      <a:cubicBezTo>
                        <a:pt x="11" y="0"/>
                        <a:pt x="0" y="11"/>
                        <a:pt x="0" y="24"/>
                      </a:cubicBezTo>
                      <a:cubicBezTo>
                        <a:pt x="0" y="38"/>
                        <a:pt x="11" y="49"/>
                        <a:pt x="24" y="49"/>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35" name="Freeform 187"/>
                <p:cNvSpPr>
                  <a:spLocks/>
                </p:cNvSpPr>
                <p:nvPr/>
              </p:nvSpPr>
              <p:spPr bwMode="auto">
                <a:xfrm>
                  <a:off x="8389938" y="4231699"/>
                  <a:ext cx="20638" cy="20709"/>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grpSp>
        </p:grpSp>
        <p:sp>
          <p:nvSpPr>
            <p:cNvPr id="204" name="矩形 203"/>
            <p:cNvSpPr/>
            <p:nvPr/>
          </p:nvSpPr>
          <p:spPr>
            <a:xfrm>
              <a:off x="2372896" y="8142884"/>
              <a:ext cx="281913" cy="311972"/>
            </a:xfrm>
            <a:prstGeom prst="rect">
              <a:avLst/>
            </a:prstGeom>
          </p:spPr>
          <p:txBody>
            <a:bodyPr wrap="none">
              <a:spAutoFit/>
            </a:bodyPr>
            <a:lstStyle/>
            <a:p>
              <a:pPr defTabSz="914400">
                <a:defRPr/>
              </a:pPr>
              <a:r>
                <a:rPr lang="en-US" altLang="zh-CN" kern="0" dirty="0">
                  <a:solidFill>
                    <a:srgbClr val="FF0000"/>
                  </a:solidFill>
                  <a:latin typeface="微软雅黑"/>
                  <a:ea typeface="微软雅黑"/>
                  <a:cs typeface="Arial" panose="020B0604020202020204" pitchFamily="34" charset="0"/>
                </a:rPr>
                <a:t>X</a:t>
              </a:r>
              <a:endParaRPr lang="zh-CN" altLang="en-US" sz="1050" kern="0" dirty="0">
                <a:solidFill>
                  <a:srgbClr val="FF0000"/>
                </a:solidFill>
                <a:latin typeface="微软雅黑"/>
                <a:ea typeface="微软雅黑"/>
                <a:cs typeface="Arial" panose="020B0604020202020204" pitchFamily="34" charset="0"/>
              </a:endParaRPr>
            </a:p>
          </p:txBody>
        </p:sp>
        <p:sp>
          <p:nvSpPr>
            <p:cNvPr id="205" name="矩形 204"/>
            <p:cNvSpPr/>
            <p:nvPr/>
          </p:nvSpPr>
          <p:spPr>
            <a:xfrm>
              <a:off x="4037431" y="8142884"/>
              <a:ext cx="281913" cy="311972"/>
            </a:xfrm>
            <a:prstGeom prst="rect">
              <a:avLst/>
            </a:prstGeom>
          </p:spPr>
          <p:txBody>
            <a:bodyPr wrap="none">
              <a:spAutoFit/>
            </a:bodyPr>
            <a:lstStyle/>
            <a:p>
              <a:pPr defTabSz="914400">
                <a:defRPr/>
              </a:pPr>
              <a:r>
                <a:rPr lang="en-US" altLang="zh-CN" kern="0" dirty="0">
                  <a:solidFill>
                    <a:srgbClr val="FF0000"/>
                  </a:solidFill>
                  <a:latin typeface="微软雅黑"/>
                  <a:ea typeface="微软雅黑"/>
                  <a:cs typeface="Arial" panose="020B0604020202020204" pitchFamily="34" charset="0"/>
                </a:rPr>
                <a:t>X</a:t>
              </a:r>
              <a:endParaRPr lang="zh-CN" altLang="en-US" sz="1050" kern="0" dirty="0">
                <a:solidFill>
                  <a:srgbClr val="FF0000"/>
                </a:solidFill>
                <a:latin typeface="微软雅黑"/>
                <a:ea typeface="微软雅黑"/>
                <a:cs typeface="Arial" panose="020B0604020202020204" pitchFamily="34" charset="0"/>
              </a:endParaRPr>
            </a:p>
          </p:txBody>
        </p:sp>
        <p:sp>
          <p:nvSpPr>
            <p:cNvPr id="206" name="矩形 205"/>
            <p:cNvSpPr/>
            <p:nvPr/>
          </p:nvSpPr>
          <p:spPr>
            <a:xfrm>
              <a:off x="4762719" y="8142884"/>
              <a:ext cx="281913" cy="311972"/>
            </a:xfrm>
            <a:prstGeom prst="rect">
              <a:avLst/>
            </a:prstGeom>
          </p:spPr>
          <p:txBody>
            <a:bodyPr wrap="none">
              <a:spAutoFit/>
            </a:bodyPr>
            <a:lstStyle/>
            <a:p>
              <a:pPr defTabSz="914400">
                <a:defRPr/>
              </a:pPr>
              <a:r>
                <a:rPr lang="en-US" altLang="zh-CN" kern="0" dirty="0">
                  <a:solidFill>
                    <a:srgbClr val="FF0000"/>
                  </a:solidFill>
                  <a:latin typeface="微软雅黑"/>
                  <a:ea typeface="微软雅黑"/>
                  <a:cs typeface="Arial" panose="020B0604020202020204" pitchFamily="34" charset="0"/>
                </a:rPr>
                <a:t>X</a:t>
              </a:r>
              <a:endParaRPr lang="zh-CN" altLang="en-US" sz="1050" kern="0" dirty="0">
                <a:solidFill>
                  <a:srgbClr val="FF0000"/>
                </a:solidFill>
                <a:latin typeface="微软雅黑"/>
                <a:ea typeface="微软雅黑"/>
                <a:cs typeface="Arial" panose="020B0604020202020204" pitchFamily="34" charset="0"/>
              </a:endParaRPr>
            </a:p>
          </p:txBody>
        </p:sp>
        <p:grpSp>
          <p:nvGrpSpPr>
            <p:cNvPr id="207" name="组合 20"/>
            <p:cNvGrpSpPr>
              <a:grpSpLocks noChangeAspect="1"/>
            </p:cNvGrpSpPr>
            <p:nvPr/>
          </p:nvGrpSpPr>
          <p:grpSpPr bwMode="auto">
            <a:xfrm>
              <a:off x="5552956" y="8041207"/>
              <a:ext cx="437634" cy="436389"/>
              <a:chOff x="7585075" y="4029075"/>
              <a:chExt cx="1116013" cy="1112838"/>
            </a:xfrm>
          </p:grpSpPr>
          <p:sp>
            <p:nvSpPr>
              <p:cNvPr id="220" name="Freeform 181"/>
              <p:cNvSpPr>
                <a:spLocks/>
              </p:cNvSpPr>
              <p:nvPr/>
            </p:nvSpPr>
            <p:spPr bwMode="auto">
              <a:xfrm>
                <a:off x="7585075" y="4029075"/>
                <a:ext cx="1116013" cy="1112838"/>
              </a:xfrm>
              <a:custGeom>
                <a:avLst/>
                <a:gdLst>
                  <a:gd name="T0" fmla="*/ 2147483647 w 2659"/>
                  <a:gd name="T1" fmla="*/ 2147483647 h 2658"/>
                  <a:gd name="T2" fmla="*/ 2147483647 w 2659"/>
                  <a:gd name="T3" fmla="*/ 2147483647 h 2658"/>
                  <a:gd name="T4" fmla="*/ 2147483647 w 2659"/>
                  <a:gd name="T5" fmla="*/ 2147483647 h 2658"/>
                  <a:gd name="T6" fmla="*/ 0 w 2659"/>
                  <a:gd name="T7" fmla="*/ 2147483647 h 2658"/>
                  <a:gd name="T8" fmla="*/ 2147483647 w 2659"/>
                  <a:gd name="T9" fmla="*/ 0 h 2658"/>
                  <a:gd name="T10" fmla="*/ 2147483647 w 2659"/>
                  <a:gd name="T11" fmla="*/ 2147483647 h 26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59" h="2658">
                    <a:moveTo>
                      <a:pt x="2659" y="1329"/>
                    </a:moveTo>
                    <a:lnTo>
                      <a:pt x="2659" y="1329"/>
                    </a:lnTo>
                    <a:cubicBezTo>
                      <a:pt x="2659" y="2063"/>
                      <a:pt x="2064" y="2658"/>
                      <a:pt x="1330" y="2658"/>
                    </a:cubicBezTo>
                    <a:cubicBezTo>
                      <a:pt x="595" y="2658"/>
                      <a:pt x="0" y="2063"/>
                      <a:pt x="0" y="1329"/>
                    </a:cubicBezTo>
                    <a:cubicBezTo>
                      <a:pt x="0" y="595"/>
                      <a:pt x="595" y="0"/>
                      <a:pt x="1330" y="0"/>
                    </a:cubicBezTo>
                    <a:cubicBezTo>
                      <a:pt x="2064" y="0"/>
                      <a:pt x="2659" y="595"/>
                      <a:pt x="2659" y="1329"/>
                    </a:cubicBezTo>
                    <a:close/>
                  </a:path>
                </a:pathLst>
              </a:custGeom>
              <a:solidFill>
                <a:srgbClr val="59C8D5"/>
              </a:solidFill>
              <a:ln>
                <a:noFill/>
              </a:ln>
            </p:spPr>
            <p:txBody>
              <a:bodyPr/>
              <a:lstStyle/>
              <a:p>
                <a:pPr defTabSz="914400">
                  <a:defRPr/>
                </a:pPr>
                <a:endParaRPr lang="zh-CN" altLang="en-US" sz="1069" kern="0">
                  <a:solidFill>
                    <a:prstClr val="black"/>
                  </a:solidFill>
                  <a:latin typeface="微软雅黑"/>
                  <a:ea typeface="微软雅黑"/>
                </a:endParaRPr>
              </a:p>
            </p:txBody>
          </p:sp>
          <p:grpSp>
            <p:nvGrpSpPr>
              <p:cNvPr id="221" name="组合 47325"/>
              <p:cNvGrpSpPr>
                <a:grpSpLocks/>
              </p:cNvGrpSpPr>
              <p:nvPr/>
            </p:nvGrpSpPr>
            <p:grpSpPr bwMode="auto">
              <a:xfrm>
                <a:off x="7808913" y="4356100"/>
                <a:ext cx="668337" cy="458788"/>
                <a:chOff x="7785100" y="3938588"/>
                <a:chExt cx="668338" cy="460376"/>
              </a:xfrm>
            </p:grpSpPr>
            <p:sp>
              <p:nvSpPr>
                <p:cNvPr id="222" name="Freeform 182"/>
                <p:cNvSpPr>
                  <a:spLocks noEditPoints="1"/>
                </p:cNvSpPr>
                <p:nvPr/>
              </p:nvSpPr>
              <p:spPr bwMode="auto">
                <a:xfrm>
                  <a:off x="7785100" y="3938588"/>
                  <a:ext cx="668338" cy="460376"/>
                </a:xfrm>
                <a:custGeom>
                  <a:avLst/>
                  <a:gdLst>
                    <a:gd name="T0" fmla="*/ 2147483647 w 1594"/>
                    <a:gd name="T1" fmla="*/ 2147483647 h 1100"/>
                    <a:gd name="T2" fmla="*/ 2147483647 w 1594"/>
                    <a:gd name="T3" fmla="*/ 2147483647 h 1100"/>
                    <a:gd name="T4" fmla="*/ 2147483647 w 1594"/>
                    <a:gd name="T5" fmla="*/ 2147483647 h 1100"/>
                    <a:gd name="T6" fmla="*/ 2147483647 w 1594"/>
                    <a:gd name="T7" fmla="*/ 2147483647 h 1100"/>
                    <a:gd name="T8" fmla="*/ 2147483647 w 1594"/>
                    <a:gd name="T9" fmla="*/ 2147483647 h 1100"/>
                    <a:gd name="T10" fmla="*/ 2147483647 w 1594"/>
                    <a:gd name="T11" fmla="*/ 2147483647 h 1100"/>
                    <a:gd name="T12" fmla="*/ 2147483647 w 1594"/>
                    <a:gd name="T13" fmla="*/ 2147483647 h 1100"/>
                    <a:gd name="T14" fmla="*/ 2147483647 w 1594"/>
                    <a:gd name="T15" fmla="*/ 2147483647 h 1100"/>
                    <a:gd name="T16" fmla="*/ 2147483647 w 1594"/>
                    <a:gd name="T17" fmla="*/ 2147483647 h 1100"/>
                    <a:gd name="T18" fmla="*/ 2147483647 w 1594"/>
                    <a:gd name="T19" fmla="*/ 0 h 1100"/>
                    <a:gd name="T20" fmla="*/ 2147483647 w 1594"/>
                    <a:gd name="T21" fmla="*/ 2147483647 h 1100"/>
                    <a:gd name="T22" fmla="*/ 0 w 1594"/>
                    <a:gd name="T23" fmla="*/ 2147483647 h 1100"/>
                    <a:gd name="T24" fmla="*/ 2147483647 w 1594"/>
                    <a:gd name="T25" fmla="*/ 2147483647 h 1100"/>
                    <a:gd name="T26" fmla="*/ 2147483647 w 1594"/>
                    <a:gd name="T27" fmla="*/ 2147483647 h 1100"/>
                    <a:gd name="T28" fmla="*/ 2147483647 w 1594"/>
                    <a:gd name="T29" fmla="*/ 2147483647 h 1100"/>
                    <a:gd name="T30" fmla="*/ 2147483647 w 1594"/>
                    <a:gd name="T31" fmla="*/ 2147483647 h 1100"/>
                    <a:gd name="T32" fmla="*/ 2147483647 w 1594"/>
                    <a:gd name="T33" fmla="*/ 2147483647 h 1100"/>
                    <a:gd name="T34" fmla="*/ 2147483647 w 1594"/>
                    <a:gd name="T35" fmla="*/ 2147483647 h 1100"/>
                    <a:gd name="T36" fmla="*/ 2147483647 w 1594"/>
                    <a:gd name="T37" fmla="*/ 2147483647 h 1100"/>
                    <a:gd name="T38" fmla="*/ 2147483647 w 1594"/>
                    <a:gd name="T39" fmla="*/ 2147483647 h 1100"/>
                    <a:gd name="T40" fmla="*/ 2147483647 w 1594"/>
                    <a:gd name="T41" fmla="*/ 2147483647 h 1100"/>
                    <a:gd name="T42" fmla="*/ 2147483647 w 1594"/>
                    <a:gd name="T43" fmla="*/ 2147483647 h 1100"/>
                    <a:gd name="T44" fmla="*/ 2147483647 w 1594"/>
                    <a:gd name="T45" fmla="*/ 2147483647 h 1100"/>
                    <a:gd name="T46" fmla="*/ 2147483647 w 1594"/>
                    <a:gd name="T47" fmla="*/ 2147483647 h 1100"/>
                    <a:gd name="T48" fmla="*/ 2147483647 w 1594"/>
                    <a:gd name="T49" fmla="*/ 2147483647 h 1100"/>
                    <a:gd name="T50" fmla="*/ 2147483647 w 1594"/>
                    <a:gd name="T51" fmla="*/ 2147483647 h 1100"/>
                    <a:gd name="T52" fmla="*/ 2147483647 w 1594"/>
                    <a:gd name="T53" fmla="*/ 2147483647 h 1100"/>
                    <a:gd name="T54" fmla="*/ 2147483647 w 1594"/>
                    <a:gd name="T55" fmla="*/ 2147483647 h 1100"/>
                    <a:gd name="T56" fmla="*/ 2147483647 w 1594"/>
                    <a:gd name="T57" fmla="*/ 2147483647 h 1100"/>
                    <a:gd name="T58" fmla="*/ 2147483647 w 1594"/>
                    <a:gd name="T59" fmla="*/ 2147483647 h 1100"/>
                    <a:gd name="T60" fmla="*/ 2147483647 w 1594"/>
                    <a:gd name="T61" fmla="*/ 2147483647 h 1100"/>
                    <a:gd name="T62" fmla="*/ 2147483647 w 1594"/>
                    <a:gd name="T63" fmla="*/ 2147483647 h 1100"/>
                    <a:gd name="T64" fmla="*/ 2147483647 w 1594"/>
                    <a:gd name="T65" fmla="*/ 2147483647 h 1100"/>
                    <a:gd name="T66" fmla="*/ 2147483647 w 1594"/>
                    <a:gd name="T67" fmla="*/ 2147483647 h 1100"/>
                    <a:gd name="T68" fmla="*/ 2147483647 w 1594"/>
                    <a:gd name="T69" fmla="*/ 2147483647 h 1100"/>
                    <a:gd name="T70" fmla="*/ 2147483647 w 1594"/>
                    <a:gd name="T71" fmla="*/ 2147483647 h 11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94" h="1100">
                      <a:moveTo>
                        <a:pt x="1527" y="274"/>
                      </a:moveTo>
                      <a:lnTo>
                        <a:pt x="1527" y="274"/>
                      </a:lnTo>
                      <a:lnTo>
                        <a:pt x="774" y="274"/>
                      </a:lnTo>
                      <a:lnTo>
                        <a:pt x="774" y="179"/>
                      </a:lnTo>
                      <a:lnTo>
                        <a:pt x="1527" y="179"/>
                      </a:lnTo>
                      <a:lnTo>
                        <a:pt x="1527" y="274"/>
                      </a:lnTo>
                      <a:close/>
                      <a:moveTo>
                        <a:pt x="1560" y="113"/>
                      </a:moveTo>
                      <a:lnTo>
                        <a:pt x="1560" y="113"/>
                      </a:lnTo>
                      <a:lnTo>
                        <a:pt x="924" y="113"/>
                      </a:lnTo>
                      <a:cubicBezTo>
                        <a:pt x="849" y="40"/>
                        <a:pt x="750" y="0"/>
                        <a:pt x="645" y="0"/>
                      </a:cubicBezTo>
                      <a:cubicBezTo>
                        <a:pt x="462" y="0"/>
                        <a:pt x="301" y="126"/>
                        <a:pt x="256" y="302"/>
                      </a:cubicBezTo>
                      <a:cubicBezTo>
                        <a:pt x="102" y="360"/>
                        <a:pt x="0" y="506"/>
                        <a:pt x="0" y="672"/>
                      </a:cubicBezTo>
                      <a:cubicBezTo>
                        <a:pt x="0" y="866"/>
                        <a:pt x="138" y="1030"/>
                        <a:pt x="329" y="1062"/>
                      </a:cubicBezTo>
                      <a:cubicBezTo>
                        <a:pt x="342" y="1064"/>
                        <a:pt x="367" y="1064"/>
                        <a:pt x="421" y="1064"/>
                      </a:cubicBezTo>
                      <a:cubicBezTo>
                        <a:pt x="472" y="1064"/>
                        <a:pt x="540" y="1064"/>
                        <a:pt x="608" y="1064"/>
                      </a:cubicBezTo>
                      <a:cubicBezTo>
                        <a:pt x="632" y="1064"/>
                        <a:pt x="656" y="1064"/>
                        <a:pt x="680" y="1064"/>
                      </a:cubicBezTo>
                      <a:cubicBezTo>
                        <a:pt x="731" y="1064"/>
                        <a:pt x="779" y="1064"/>
                        <a:pt x="814" y="1064"/>
                      </a:cubicBezTo>
                      <a:cubicBezTo>
                        <a:pt x="826" y="1085"/>
                        <a:pt x="849" y="1100"/>
                        <a:pt x="875" y="1100"/>
                      </a:cubicBezTo>
                      <a:cubicBezTo>
                        <a:pt x="913" y="1100"/>
                        <a:pt x="944" y="1069"/>
                        <a:pt x="944" y="1030"/>
                      </a:cubicBezTo>
                      <a:cubicBezTo>
                        <a:pt x="944" y="992"/>
                        <a:pt x="913" y="961"/>
                        <a:pt x="875" y="961"/>
                      </a:cubicBezTo>
                      <a:cubicBezTo>
                        <a:pt x="848" y="961"/>
                        <a:pt x="826" y="976"/>
                        <a:pt x="814" y="997"/>
                      </a:cubicBezTo>
                      <a:cubicBezTo>
                        <a:pt x="615" y="998"/>
                        <a:pt x="364" y="997"/>
                        <a:pt x="339" y="996"/>
                      </a:cubicBezTo>
                      <a:cubicBezTo>
                        <a:pt x="181" y="969"/>
                        <a:pt x="66" y="833"/>
                        <a:pt x="66" y="672"/>
                      </a:cubicBezTo>
                      <a:cubicBezTo>
                        <a:pt x="66" y="529"/>
                        <a:pt x="158" y="403"/>
                        <a:pt x="295" y="359"/>
                      </a:cubicBezTo>
                      <a:cubicBezTo>
                        <a:pt x="306" y="355"/>
                        <a:pt x="315" y="346"/>
                        <a:pt x="317" y="334"/>
                      </a:cubicBezTo>
                      <a:cubicBezTo>
                        <a:pt x="349" y="179"/>
                        <a:pt x="487" y="67"/>
                        <a:pt x="645" y="67"/>
                      </a:cubicBezTo>
                      <a:cubicBezTo>
                        <a:pt x="706" y="67"/>
                        <a:pt x="764" y="83"/>
                        <a:pt x="815" y="113"/>
                      </a:cubicBezTo>
                      <a:lnTo>
                        <a:pt x="740" y="113"/>
                      </a:lnTo>
                      <a:cubicBezTo>
                        <a:pt x="722" y="113"/>
                        <a:pt x="707" y="128"/>
                        <a:pt x="707" y="146"/>
                      </a:cubicBezTo>
                      <a:lnTo>
                        <a:pt x="707" y="308"/>
                      </a:lnTo>
                      <a:cubicBezTo>
                        <a:pt x="707" y="326"/>
                        <a:pt x="722" y="341"/>
                        <a:pt x="740" y="341"/>
                      </a:cubicBezTo>
                      <a:lnTo>
                        <a:pt x="1560" y="341"/>
                      </a:lnTo>
                      <a:cubicBezTo>
                        <a:pt x="1579" y="341"/>
                        <a:pt x="1594" y="326"/>
                        <a:pt x="1594" y="308"/>
                      </a:cubicBezTo>
                      <a:lnTo>
                        <a:pt x="1594" y="146"/>
                      </a:lnTo>
                      <a:cubicBezTo>
                        <a:pt x="1594" y="128"/>
                        <a:pt x="1579" y="113"/>
                        <a:pt x="1560" y="113"/>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23" name="Freeform 183"/>
                <p:cNvSpPr>
                  <a:spLocks noEditPoints="1"/>
                </p:cNvSpPr>
                <p:nvPr/>
              </p:nvSpPr>
              <p:spPr bwMode="auto">
                <a:xfrm>
                  <a:off x="8081962" y="4089923"/>
                  <a:ext cx="371476" cy="95580"/>
                </a:xfrm>
                <a:custGeom>
                  <a:avLst/>
                  <a:gdLst>
                    <a:gd name="T0" fmla="*/ 2147483647 w 887"/>
                    <a:gd name="T1" fmla="*/ 2147483647 h 229"/>
                    <a:gd name="T2" fmla="*/ 2147483647 w 887"/>
                    <a:gd name="T3" fmla="*/ 2147483647 h 229"/>
                    <a:gd name="T4" fmla="*/ 2147483647 w 887"/>
                    <a:gd name="T5" fmla="*/ 2147483647 h 229"/>
                    <a:gd name="T6" fmla="*/ 2147483647 w 887"/>
                    <a:gd name="T7" fmla="*/ 2147483647 h 229"/>
                    <a:gd name="T8" fmla="*/ 2147483647 w 887"/>
                    <a:gd name="T9" fmla="*/ 2147483647 h 229"/>
                    <a:gd name="T10" fmla="*/ 2147483647 w 887"/>
                    <a:gd name="T11" fmla="*/ 2147483647 h 229"/>
                    <a:gd name="T12" fmla="*/ 2147483647 w 887"/>
                    <a:gd name="T13" fmla="*/ 0 h 229"/>
                    <a:gd name="T14" fmla="*/ 2147483647 w 887"/>
                    <a:gd name="T15" fmla="*/ 0 h 229"/>
                    <a:gd name="T16" fmla="*/ 2147483647 w 887"/>
                    <a:gd name="T17" fmla="*/ 0 h 229"/>
                    <a:gd name="T18" fmla="*/ 0 w 887"/>
                    <a:gd name="T19" fmla="*/ 2147483647 h 229"/>
                    <a:gd name="T20" fmla="*/ 0 w 887"/>
                    <a:gd name="T21" fmla="*/ 2147483647 h 229"/>
                    <a:gd name="T22" fmla="*/ 2147483647 w 887"/>
                    <a:gd name="T23" fmla="*/ 2147483647 h 229"/>
                    <a:gd name="T24" fmla="*/ 2147483647 w 887"/>
                    <a:gd name="T25" fmla="*/ 2147483647 h 229"/>
                    <a:gd name="T26" fmla="*/ 2147483647 w 887"/>
                    <a:gd name="T27" fmla="*/ 2147483647 h 229"/>
                    <a:gd name="T28" fmla="*/ 2147483647 w 887"/>
                    <a:gd name="T29" fmla="*/ 2147483647 h 229"/>
                    <a:gd name="T30" fmla="*/ 2147483647 w 887"/>
                    <a:gd name="T31" fmla="*/ 0 h 2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7" h="229">
                      <a:moveTo>
                        <a:pt x="820" y="162"/>
                      </a:moveTo>
                      <a:lnTo>
                        <a:pt x="820" y="162"/>
                      </a:lnTo>
                      <a:lnTo>
                        <a:pt x="67" y="162"/>
                      </a:lnTo>
                      <a:lnTo>
                        <a:pt x="67" y="67"/>
                      </a:lnTo>
                      <a:lnTo>
                        <a:pt x="820" y="67"/>
                      </a:lnTo>
                      <a:lnTo>
                        <a:pt x="820" y="162"/>
                      </a:lnTo>
                      <a:close/>
                      <a:moveTo>
                        <a:pt x="853" y="0"/>
                      </a:moveTo>
                      <a:lnTo>
                        <a:pt x="853" y="0"/>
                      </a:lnTo>
                      <a:lnTo>
                        <a:pt x="33" y="0"/>
                      </a:lnTo>
                      <a:cubicBezTo>
                        <a:pt x="15" y="0"/>
                        <a:pt x="0" y="15"/>
                        <a:pt x="0" y="34"/>
                      </a:cubicBezTo>
                      <a:lnTo>
                        <a:pt x="0" y="195"/>
                      </a:lnTo>
                      <a:cubicBezTo>
                        <a:pt x="0" y="214"/>
                        <a:pt x="15" y="229"/>
                        <a:pt x="33" y="229"/>
                      </a:cubicBezTo>
                      <a:lnTo>
                        <a:pt x="853" y="229"/>
                      </a:lnTo>
                      <a:cubicBezTo>
                        <a:pt x="872" y="229"/>
                        <a:pt x="887" y="214"/>
                        <a:pt x="887" y="195"/>
                      </a:cubicBezTo>
                      <a:lnTo>
                        <a:pt x="887" y="34"/>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24" name="Freeform 184"/>
                <p:cNvSpPr>
                  <a:spLocks noEditPoints="1"/>
                </p:cNvSpPr>
                <p:nvPr/>
              </p:nvSpPr>
              <p:spPr bwMode="auto">
                <a:xfrm>
                  <a:off x="8081962" y="4193467"/>
                  <a:ext cx="371476" cy="205497"/>
                </a:xfrm>
                <a:custGeom>
                  <a:avLst/>
                  <a:gdLst>
                    <a:gd name="T0" fmla="*/ 2147483647 w 887"/>
                    <a:gd name="T1" fmla="*/ 2147483647 h 488"/>
                    <a:gd name="T2" fmla="*/ 2147483647 w 887"/>
                    <a:gd name="T3" fmla="*/ 2147483647 h 488"/>
                    <a:gd name="T4" fmla="*/ 2147483647 w 887"/>
                    <a:gd name="T5" fmla="*/ 2147483647 h 488"/>
                    <a:gd name="T6" fmla="*/ 2147483647 w 887"/>
                    <a:gd name="T7" fmla="*/ 2147483647 h 488"/>
                    <a:gd name="T8" fmla="*/ 2147483647 w 887"/>
                    <a:gd name="T9" fmla="*/ 2147483647 h 488"/>
                    <a:gd name="T10" fmla="*/ 2147483647 w 887"/>
                    <a:gd name="T11" fmla="*/ 2147483647 h 488"/>
                    <a:gd name="T12" fmla="*/ 2147483647 w 887"/>
                    <a:gd name="T13" fmla="*/ 0 h 488"/>
                    <a:gd name="T14" fmla="*/ 2147483647 w 887"/>
                    <a:gd name="T15" fmla="*/ 0 h 488"/>
                    <a:gd name="T16" fmla="*/ 2147483647 w 887"/>
                    <a:gd name="T17" fmla="*/ 0 h 488"/>
                    <a:gd name="T18" fmla="*/ 0 w 887"/>
                    <a:gd name="T19" fmla="*/ 2147483647 h 488"/>
                    <a:gd name="T20" fmla="*/ 0 w 887"/>
                    <a:gd name="T21" fmla="*/ 2147483647 h 488"/>
                    <a:gd name="T22" fmla="*/ 2147483647 w 887"/>
                    <a:gd name="T23" fmla="*/ 2147483647 h 488"/>
                    <a:gd name="T24" fmla="*/ 2147483647 w 887"/>
                    <a:gd name="T25" fmla="*/ 2147483647 h 488"/>
                    <a:gd name="T26" fmla="*/ 2147483647 w 887"/>
                    <a:gd name="T27" fmla="*/ 2147483647 h 488"/>
                    <a:gd name="T28" fmla="*/ 2147483647 w 887"/>
                    <a:gd name="T29" fmla="*/ 2147483647 h 488"/>
                    <a:gd name="T30" fmla="*/ 2147483647 w 887"/>
                    <a:gd name="T31" fmla="*/ 2147483647 h 488"/>
                    <a:gd name="T32" fmla="*/ 2147483647 w 887"/>
                    <a:gd name="T33" fmla="*/ 2147483647 h 488"/>
                    <a:gd name="T34" fmla="*/ 2147483647 w 887"/>
                    <a:gd name="T35" fmla="*/ 2147483647 h 488"/>
                    <a:gd name="T36" fmla="*/ 2147483647 w 887"/>
                    <a:gd name="T37" fmla="*/ 2147483647 h 488"/>
                    <a:gd name="T38" fmla="*/ 2147483647 w 887"/>
                    <a:gd name="T39" fmla="*/ 2147483647 h 488"/>
                    <a:gd name="T40" fmla="*/ 2147483647 w 887"/>
                    <a:gd name="T41" fmla="*/ 2147483647 h 488"/>
                    <a:gd name="T42" fmla="*/ 2147483647 w 887"/>
                    <a:gd name="T43" fmla="*/ 2147483647 h 488"/>
                    <a:gd name="T44" fmla="*/ 2147483647 w 887"/>
                    <a:gd name="T45" fmla="*/ 2147483647 h 488"/>
                    <a:gd name="T46" fmla="*/ 2147483647 w 887"/>
                    <a:gd name="T47" fmla="*/ 2147483647 h 488"/>
                    <a:gd name="T48" fmla="*/ 2147483647 w 887"/>
                    <a:gd name="T49" fmla="*/ 2147483647 h 488"/>
                    <a:gd name="T50" fmla="*/ 2147483647 w 887"/>
                    <a:gd name="T51" fmla="*/ 2147483647 h 488"/>
                    <a:gd name="T52" fmla="*/ 2147483647 w 887"/>
                    <a:gd name="T53" fmla="*/ 0 h 4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87" h="488">
                      <a:moveTo>
                        <a:pt x="820" y="161"/>
                      </a:moveTo>
                      <a:lnTo>
                        <a:pt x="820" y="161"/>
                      </a:lnTo>
                      <a:lnTo>
                        <a:pt x="67" y="161"/>
                      </a:lnTo>
                      <a:lnTo>
                        <a:pt x="67" y="66"/>
                      </a:lnTo>
                      <a:lnTo>
                        <a:pt x="820" y="66"/>
                      </a:lnTo>
                      <a:lnTo>
                        <a:pt x="820" y="161"/>
                      </a:lnTo>
                      <a:close/>
                      <a:moveTo>
                        <a:pt x="853" y="0"/>
                      </a:moveTo>
                      <a:lnTo>
                        <a:pt x="853" y="0"/>
                      </a:lnTo>
                      <a:lnTo>
                        <a:pt x="33" y="0"/>
                      </a:lnTo>
                      <a:cubicBezTo>
                        <a:pt x="15" y="0"/>
                        <a:pt x="0" y="15"/>
                        <a:pt x="0" y="33"/>
                      </a:cubicBezTo>
                      <a:lnTo>
                        <a:pt x="0" y="195"/>
                      </a:lnTo>
                      <a:cubicBezTo>
                        <a:pt x="0" y="213"/>
                        <a:pt x="15" y="228"/>
                        <a:pt x="33" y="228"/>
                      </a:cubicBezTo>
                      <a:lnTo>
                        <a:pt x="735" y="228"/>
                      </a:lnTo>
                      <a:cubicBezTo>
                        <a:pt x="695" y="300"/>
                        <a:pt x="631" y="356"/>
                        <a:pt x="554" y="385"/>
                      </a:cubicBezTo>
                      <a:lnTo>
                        <a:pt x="484" y="385"/>
                      </a:lnTo>
                      <a:cubicBezTo>
                        <a:pt x="472" y="364"/>
                        <a:pt x="450" y="349"/>
                        <a:pt x="423" y="349"/>
                      </a:cubicBezTo>
                      <a:cubicBezTo>
                        <a:pt x="385" y="349"/>
                        <a:pt x="354" y="380"/>
                        <a:pt x="354" y="418"/>
                      </a:cubicBezTo>
                      <a:cubicBezTo>
                        <a:pt x="354" y="457"/>
                        <a:pt x="385" y="488"/>
                        <a:pt x="423" y="488"/>
                      </a:cubicBezTo>
                      <a:cubicBezTo>
                        <a:pt x="449" y="488"/>
                        <a:pt x="472" y="473"/>
                        <a:pt x="484" y="452"/>
                      </a:cubicBezTo>
                      <a:lnTo>
                        <a:pt x="560" y="452"/>
                      </a:lnTo>
                      <a:cubicBezTo>
                        <a:pt x="564" y="452"/>
                        <a:pt x="568" y="451"/>
                        <a:pt x="571" y="450"/>
                      </a:cubicBezTo>
                      <a:cubicBezTo>
                        <a:pt x="675" y="412"/>
                        <a:pt x="761" y="333"/>
                        <a:pt x="807" y="233"/>
                      </a:cubicBezTo>
                      <a:cubicBezTo>
                        <a:pt x="808" y="231"/>
                        <a:pt x="808" y="230"/>
                        <a:pt x="809" y="228"/>
                      </a:cubicBezTo>
                      <a:lnTo>
                        <a:pt x="853" y="228"/>
                      </a:lnTo>
                      <a:cubicBezTo>
                        <a:pt x="872" y="228"/>
                        <a:pt x="887" y="213"/>
                        <a:pt x="887" y="195"/>
                      </a:cubicBezTo>
                      <a:lnTo>
                        <a:pt x="887" y="33"/>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25" name="Freeform 185"/>
                <p:cNvSpPr>
                  <a:spLocks/>
                </p:cNvSpPr>
                <p:nvPr/>
              </p:nvSpPr>
              <p:spPr bwMode="auto">
                <a:xfrm>
                  <a:off x="8389938" y="4023017"/>
                  <a:ext cx="20638" cy="20708"/>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26" name="Freeform 186"/>
                <p:cNvSpPr>
                  <a:spLocks/>
                </p:cNvSpPr>
                <p:nvPr/>
              </p:nvSpPr>
              <p:spPr bwMode="auto">
                <a:xfrm>
                  <a:off x="8389938" y="4128155"/>
                  <a:ext cx="20638" cy="20708"/>
                </a:xfrm>
                <a:custGeom>
                  <a:avLst/>
                  <a:gdLst>
                    <a:gd name="T0" fmla="*/ 2147483647 w 48"/>
                    <a:gd name="T1" fmla="*/ 2147483647 h 49"/>
                    <a:gd name="T2" fmla="*/ 2147483647 w 48"/>
                    <a:gd name="T3" fmla="*/ 2147483647 h 49"/>
                    <a:gd name="T4" fmla="*/ 2147483647 w 48"/>
                    <a:gd name="T5" fmla="*/ 2147483647 h 49"/>
                    <a:gd name="T6" fmla="*/ 2147483647 w 48"/>
                    <a:gd name="T7" fmla="*/ 0 h 49"/>
                    <a:gd name="T8" fmla="*/ 0 w 48"/>
                    <a:gd name="T9" fmla="*/ 2147483647 h 49"/>
                    <a:gd name="T10" fmla="*/ 2147483647 w 48"/>
                    <a:gd name="T11" fmla="*/ 2147483647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9">
                      <a:moveTo>
                        <a:pt x="24" y="49"/>
                      </a:moveTo>
                      <a:lnTo>
                        <a:pt x="24" y="49"/>
                      </a:lnTo>
                      <a:cubicBezTo>
                        <a:pt x="37" y="49"/>
                        <a:pt x="48" y="38"/>
                        <a:pt x="48" y="24"/>
                      </a:cubicBezTo>
                      <a:cubicBezTo>
                        <a:pt x="48" y="11"/>
                        <a:pt x="37" y="0"/>
                        <a:pt x="24" y="0"/>
                      </a:cubicBezTo>
                      <a:cubicBezTo>
                        <a:pt x="11" y="0"/>
                        <a:pt x="0" y="11"/>
                        <a:pt x="0" y="24"/>
                      </a:cubicBezTo>
                      <a:cubicBezTo>
                        <a:pt x="0" y="38"/>
                        <a:pt x="11" y="49"/>
                        <a:pt x="24" y="49"/>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27" name="Freeform 187"/>
                <p:cNvSpPr>
                  <a:spLocks/>
                </p:cNvSpPr>
                <p:nvPr/>
              </p:nvSpPr>
              <p:spPr bwMode="auto">
                <a:xfrm>
                  <a:off x="8389938" y="4231699"/>
                  <a:ext cx="20638" cy="20709"/>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grpSp>
        </p:grpSp>
        <p:grpSp>
          <p:nvGrpSpPr>
            <p:cNvPr id="208" name="组合 20"/>
            <p:cNvGrpSpPr>
              <a:grpSpLocks noChangeAspect="1"/>
            </p:cNvGrpSpPr>
            <p:nvPr/>
          </p:nvGrpSpPr>
          <p:grpSpPr bwMode="auto">
            <a:xfrm>
              <a:off x="6284461" y="8041207"/>
              <a:ext cx="437634" cy="436389"/>
              <a:chOff x="7585075" y="4029075"/>
              <a:chExt cx="1116013" cy="1112838"/>
            </a:xfrm>
          </p:grpSpPr>
          <p:sp>
            <p:nvSpPr>
              <p:cNvPr id="212" name="Freeform 181"/>
              <p:cNvSpPr>
                <a:spLocks/>
              </p:cNvSpPr>
              <p:nvPr/>
            </p:nvSpPr>
            <p:spPr bwMode="auto">
              <a:xfrm>
                <a:off x="7585075" y="4029075"/>
                <a:ext cx="1116013" cy="1112838"/>
              </a:xfrm>
              <a:custGeom>
                <a:avLst/>
                <a:gdLst>
                  <a:gd name="T0" fmla="*/ 2147483647 w 2659"/>
                  <a:gd name="T1" fmla="*/ 2147483647 h 2658"/>
                  <a:gd name="T2" fmla="*/ 2147483647 w 2659"/>
                  <a:gd name="T3" fmla="*/ 2147483647 h 2658"/>
                  <a:gd name="T4" fmla="*/ 2147483647 w 2659"/>
                  <a:gd name="T5" fmla="*/ 2147483647 h 2658"/>
                  <a:gd name="T6" fmla="*/ 0 w 2659"/>
                  <a:gd name="T7" fmla="*/ 2147483647 h 2658"/>
                  <a:gd name="T8" fmla="*/ 2147483647 w 2659"/>
                  <a:gd name="T9" fmla="*/ 0 h 2658"/>
                  <a:gd name="T10" fmla="*/ 2147483647 w 2659"/>
                  <a:gd name="T11" fmla="*/ 2147483647 h 26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59" h="2658">
                    <a:moveTo>
                      <a:pt x="2659" y="1329"/>
                    </a:moveTo>
                    <a:lnTo>
                      <a:pt x="2659" y="1329"/>
                    </a:lnTo>
                    <a:cubicBezTo>
                      <a:pt x="2659" y="2063"/>
                      <a:pt x="2064" y="2658"/>
                      <a:pt x="1330" y="2658"/>
                    </a:cubicBezTo>
                    <a:cubicBezTo>
                      <a:pt x="595" y="2658"/>
                      <a:pt x="0" y="2063"/>
                      <a:pt x="0" y="1329"/>
                    </a:cubicBezTo>
                    <a:cubicBezTo>
                      <a:pt x="0" y="595"/>
                      <a:pt x="595" y="0"/>
                      <a:pt x="1330" y="0"/>
                    </a:cubicBezTo>
                    <a:cubicBezTo>
                      <a:pt x="2064" y="0"/>
                      <a:pt x="2659" y="595"/>
                      <a:pt x="2659" y="1329"/>
                    </a:cubicBezTo>
                    <a:close/>
                  </a:path>
                </a:pathLst>
              </a:custGeom>
              <a:solidFill>
                <a:srgbClr val="59C8D5"/>
              </a:solidFill>
              <a:ln>
                <a:noFill/>
              </a:ln>
            </p:spPr>
            <p:txBody>
              <a:bodyPr/>
              <a:lstStyle/>
              <a:p>
                <a:pPr defTabSz="914400">
                  <a:defRPr/>
                </a:pPr>
                <a:endParaRPr lang="zh-CN" altLang="en-US" sz="1069" kern="0">
                  <a:solidFill>
                    <a:prstClr val="black"/>
                  </a:solidFill>
                  <a:latin typeface="微软雅黑"/>
                  <a:ea typeface="微软雅黑"/>
                </a:endParaRPr>
              </a:p>
            </p:txBody>
          </p:sp>
          <p:grpSp>
            <p:nvGrpSpPr>
              <p:cNvPr id="213" name="组合 47325"/>
              <p:cNvGrpSpPr>
                <a:grpSpLocks/>
              </p:cNvGrpSpPr>
              <p:nvPr/>
            </p:nvGrpSpPr>
            <p:grpSpPr bwMode="auto">
              <a:xfrm>
                <a:off x="7808913" y="4356100"/>
                <a:ext cx="668337" cy="458788"/>
                <a:chOff x="7785100" y="3938588"/>
                <a:chExt cx="668338" cy="460376"/>
              </a:xfrm>
            </p:grpSpPr>
            <p:sp>
              <p:nvSpPr>
                <p:cNvPr id="214" name="Freeform 182"/>
                <p:cNvSpPr>
                  <a:spLocks noEditPoints="1"/>
                </p:cNvSpPr>
                <p:nvPr/>
              </p:nvSpPr>
              <p:spPr bwMode="auto">
                <a:xfrm>
                  <a:off x="7785100" y="3938588"/>
                  <a:ext cx="668338" cy="460376"/>
                </a:xfrm>
                <a:custGeom>
                  <a:avLst/>
                  <a:gdLst>
                    <a:gd name="T0" fmla="*/ 2147483647 w 1594"/>
                    <a:gd name="T1" fmla="*/ 2147483647 h 1100"/>
                    <a:gd name="T2" fmla="*/ 2147483647 w 1594"/>
                    <a:gd name="T3" fmla="*/ 2147483647 h 1100"/>
                    <a:gd name="T4" fmla="*/ 2147483647 w 1594"/>
                    <a:gd name="T5" fmla="*/ 2147483647 h 1100"/>
                    <a:gd name="T6" fmla="*/ 2147483647 w 1594"/>
                    <a:gd name="T7" fmla="*/ 2147483647 h 1100"/>
                    <a:gd name="T8" fmla="*/ 2147483647 w 1594"/>
                    <a:gd name="T9" fmla="*/ 2147483647 h 1100"/>
                    <a:gd name="T10" fmla="*/ 2147483647 w 1594"/>
                    <a:gd name="T11" fmla="*/ 2147483647 h 1100"/>
                    <a:gd name="T12" fmla="*/ 2147483647 w 1594"/>
                    <a:gd name="T13" fmla="*/ 2147483647 h 1100"/>
                    <a:gd name="T14" fmla="*/ 2147483647 w 1594"/>
                    <a:gd name="T15" fmla="*/ 2147483647 h 1100"/>
                    <a:gd name="T16" fmla="*/ 2147483647 w 1594"/>
                    <a:gd name="T17" fmla="*/ 2147483647 h 1100"/>
                    <a:gd name="T18" fmla="*/ 2147483647 w 1594"/>
                    <a:gd name="T19" fmla="*/ 0 h 1100"/>
                    <a:gd name="T20" fmla="*/ 2147483647 w 1594"/>
                    <a:gd name="T21" fmla="*/ 2147483647 h 1100"/>
                    <a:gd name="T22" fmla="*/ 0 w 1594"/>
                    <a:gd name="T23" fmla="*/ 2147483647 h 1100"/>
                    <a:gd name="T24" fmla="*/ 2147483647 w 1594"/>
                    <a:gd name="T25" fmla="*/ 2147483647 h 1100"/>
                    <a:gd name="T26" fmla="*/ 2147483647 w 1594"/>
                    <a:gd name="T27" fmla="*/ 2147483647 h 1100"/>
                    <a:gd name="T28" fmla="*/ 2147483647 w 1594"/>
                    <a:gd name="T29" fmla="*/ 2147483647 h 1100"/>
                    <a:gd name="T30" fmla="*/ 2147483647 w 1594"/>
                    <a:gd name="T31" fmla="*/ 2147483647 h 1100"/>
                    <a:gd name="T32" fmla="*/ 2147483647 w 1594"/>
                    <a:gd name="T33" fmla="*/ 2147483647 h 1100"/>
                    <a:gd name="T34" fmla="*/ 2147483647 w 1594"/>
                    <a:gd name="T35" fmla="*/ 2147483647 h 1100"/>
                    <a:gd name="T36" fmla="*/ 2147483647 w 1594"/>
                    <a:gd name="T37" fmla="*/ 2147483647 h 1100"/>
                    <a:gd name="T38" fmla="*/ 2147483647 w 1594"/>
                    <a:gd name="T39" fmla="*/ 2147483647 h 1100"/>
                    <a:gd name="T40" fmla="*/ 2147483647 w 1594"/>
                    <a:gd name="T41" fmla="*/ 2147483647 h 1100"/>
                    <a:gd name="T42" fmla="*/ 2147483647 w 1594"/>
                    <a:gd name="T43" fmla="*/ 2147483647 h 1100"/>
                    <a:gd name="T44" fmla="*/ 2147483647 w 1594"/>
                    <a:gd name="T45" fmla="*/ 2147483647 h 1100"/>
                    <a:gd name="T46" fmla="*/ 2147483647 w 1594"/>
                    <a:gd name="T47" fmla="*/ 2147483647 h 1100"/>
                    <a:gd name="T48" fmla="*/ 2147483647 w 1594"/>
                    <a:gd name="T49" fmla="*/ 2147483647 h 1100"/>
                    <a:gd name="T50" fmla="*/ 2147483647 w 1594"/>
                    <a:gd name="T51" fmla="*/ 2147483647 h 1100"/>
                    <a:gd name="T52" fmla="*/ 2147483647 w 1594"/>
                    <a:gd name="T53" fmla="*/ 2147483647 h 1100"/>
                    <a:gd name="T54" fmla="*/ 2147483647 w 1594"/>
                    <a:gd name="T55" fmla="*/ 2147483647 h 1100"/>
                    <a:gd name="T56" fmla="*/ 2147483647 w 1594"/>
                    <a:gd name="T57" fmla="*/ 2147483647 h 1100"/>
                    <a:gd name="T58" fmla="*/ 2147483647 w 1594"/>
                    <a:gd name="T59" fmla="*/ 2147483647 h 1100"/>
                    <a:gd name="T60" fmla="*/ 2147483647 w 1594"/>
                    <a:gd name="T61" fmla="*/ 2147483647 h 1100"/>
                    <a:gd name="T62" fmla="*/ 2147483647 w 1594"/>
                    <a:gd name="T63" fmla="*/ 2147483647 h 1100"/>
                    <a:gd name="T64" fmla="*/ 2147483647 w 1594"/>
                    <a:gd name="T65" fmla="*/ 2147483647 h 1100"/>
                    <a:gd name="T66" fmla="*/ 2147483647 w 1594"/>
                    <a:gd name="T67" fmla="*/ 2147483647 h 1100"/>
                    <a:gd name="T68" fmla="*/ 2147483647 w 1594"/>
                    <a:gd name="T69" fmla="*/ 2147483647 h 1100"/>
                    <a:gd name="T70" fmla="*/ 2147483647 w 1594"/>
                    <a:gd name="T71" fmla="*/ 2147483647 h 11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94" h="1100">
                      <a:moveTo>
                        <a:pt x="1527" y="274"/>
                      </a:moveTo>
                      <a:lnTo>
                        <a:pt x="1527" y="274"/>
                      </a:lnTo>
                      <a:lnTo>
                        <a:pt x="774" y="274"/>
                      </a:lnTo>
                      <a:lnTo>
                        <a:pt x="774" y="179"/>
                      </a:lnTo>
                      <a:lnTo>
                        <a:pt x="1527" y="179"/>
                      </a:lnTo>
                      <a:lnTo>
                        <a:pt x="1527" y="274"/>
                      </a:lnTo>
                      <a:close/>
                      <a:moveTo>
                        <a:pt x="1560" y="113"/>
                      </a:moveTo>
                      <a:lnTo>
                        <a:pt x="1560" y="113"/>
                      </a:lnTo>
                      <a:lnTo>
                        <a:pt x="924" y="113"/>
                      </a:lnTo>
                      <a:cubicBezTo>
                        <a:pt x="849" y="40"/>
                        <a:pt x="750" y="0"/>
                        <a:pt x="645" y="0"/>
                      </a:cubicBezTo>
                      <a:cubicBezTo>
                        <a:pt x="462" y="0"/>
                        <a:pt x="301" y="126"/>
                        <a:pt x="256" y="302"/>
                      </a:cubicBezTo>
                      <a:cubicBezTo>
                        <a:pt x="102" y="360"/>
                        <a:pt x="0" y="506"/>
                        <a:pt x="0" y="672"/>
                      </a:cubicBezTo>
                      <a:cubicBezTo>
                        <a:pt x="0" y="866"/>
                        <a:pt x="138" y="1030"/>
                        <a:pt x="329" y="1062"/>
                      </a:cubicBezTo>
                      <a:cubicBezTo>
                        <a:pt x="342" y="1064"/>
                        <a:pt x="367" y="1064"/>
                        <a:pt x="421" y="1064"/>
                      </a:cubicBezTo>
                      <a:cubicBezTo>
                        <a:pt x="472" y="1064"/>
                        <a:pt x="540" y="1064"/>
                        <a:pt x="608" y="1064"/>
                      </a:cubicBezTo>
                      <a:cubicBezTo>
                        <a:pt x="632" y="1064"/>
                        <a:pt x="656" y="1064"/>
                        <a:pt x="680" y="1064"/>
                      </a:cubicBezTo>
                      <a:cubicBezTo>
                        <a:pt x="731" y="1064"/>
                        <a:pt x="779" y="1064"/>
                        <a:pt x="814" y="1064"/>
                      </a:cubicBezTo>
                      <a:cubicBezTo>
                        <a:pt x="826" y="1085"/>
                        <a:pt x="849" y="1100"/>
                        <a:pt x="875" y="1100"/>
                      </a:cubicBezTo>
                      <a:cubicBezTo>
                        <a:pt x="913" y="1100"/>
                        <a:pt x="944" y="1069"/>
                        <a:pt x="944" y="1030"/>
                      </a:cubicBezTo>
                      <a:cubicBezTo>
                        <a:pt x="944" y="992"/>
                        <a:pt x="913" y="961"/>
                        <a:pt x="875" y="961"/>
                      </a:cubicBezTo>
                      <a:cubicBezTo>
                        <a:pt x="848" y="961"/>
                        <a:pt x="826" y="976"/>
                        <a:pt x="814" y="997"/>
                      </a:cubicBezTo>
                      <a:cubicBezTo>
                        <a:pt x="615" y="998"/>
                        <a:pt x="364" y="997"/>
                        <a:pt x="339" y="996"/>
                      </a:cubicBezTo>
                      <a:cubicBezTo>
                        <a:pt x="181" y="969"/>
                        <a:pt x="66" y="833"/>
                        <a:pt x="66" y="672"/>
                      </a:cubicBezTo>
                      <a:cubicBezTo>
                        <a:pt x="66" y="529"/>
                        <a:pt x="158" y="403"/>
                        <a:pt x="295" y="359"/>
                      </a:cubicBezTo>
                      <a:cubicBezTo>
                        <a:pt x="306" y="355"/>
                        <a:pt x="315" y="346"/>
                        <a:pt x="317" y="334"/>
                      </a:cubicBezTo>
                      <a:cubicBezTo>
                        <a:pt x="349" y="179"/>
                        <a:pt x="487" y="67"/>
                        <a:pt x="645" y="67"/>
                      </a:cubicBezTo>
                      <a:cubicBezTo>
                        <a:pt x="706" y="67"/>
                        <a:pt x="764" y="83"/>
                        <a:pt x="815" y="113"/>
                      </a:cubicBezTo>
                      <a:lnTo>
                        <a:pt x="740" y="113"/>
                      </a:lnTo>
                      <a:cubicBezTo>
                        <a:pt x="722" y="113"/>
                        <a:pt x="707" y="128"/>
                        <a:pt x="707" y="146"/>
                      </a:cubicBezTo>
                      <a:lnTo>
                        <a:pt x="707" y="308"/>
                      </a:lnTo>
                      <a:cubicBezTo>
                        <a:pt x="707" y="326"/>
                        <a:pt x="722" y="341"/>
                        <a:pt x="740" y="341"/>
                      </a:cubicBezTo>
                      <a:lnTo>
                        <a:pt x="1560" y="341"/>
                      </a:lnTo>
                      <a:cubicBezTo>
                        <a:pt x="1579" y="341"/>
                        <a:pt x="1594" y="326"/>
                        <a:pt x="1594" y="308"/>
                      </a:cubicBezTo>
                      <a:lnTo>
                        <a:pt x="1594" y="146"/>
                      </a:lnTo>
                      <a:cubicBezTo>
                        <a:pt x="1594" y="128"/>
                        <a:pt x="1579" y="113"/>
                        <a:pt x="1560" y="113"/>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15" name="Freeform 183"/>
                <p:cNvSpPr>
                  <a:spLocks noEditPoints="1"/>
                </p:cNvSpPr>
                <p:nvPr/>
              </p:nvSpPr>
              <p:spPr bwMode="auto">
                <a:xfrm>
                  <a:off x="8081962" y="4089923"/>
                  <a:ext cx="371476" cy="95580"/>
                </a:xfrm>
                <a:custGeom>
                  <a:avLst/>
                  <a:gdLst>
                    <a:gd name="T0" fmla="*/ 2147483647 w 887"/>
                    <a:gd name="T1" fmla="*/ 2147483647 h 229"/>
                    <a:gd name="T2" fmla="*/ 2147483647 w 887"/>
                    <a:gd name="T3" fmla="*/ 2147483647 h 229"/>
                    <a:gd name="T4" fmla="*/ 2147483647 w 887"/>
                    <a:gd name="T5" fmla="*/ 2147483647 h 229"/>
                    <a:gd name="T6" fmla="*/ 2147483647 w 887"/>
                    <a:gd name="T7" fmla="*/ 2147483647 h 229"/>
                    <a:gd name="T8" fmla="*/ 2147483647 w 887"/>
                    <a:gd name="T9" fmla="*/ 2147483647 h 229"/>
                    <a:gd name="T10" fmla="*/ 2147483647 w 887"/>
                    <a:gd name="T11" fmla="*/ 2147483647 h 229"/>
                    <a:gd name="T12" fmla="*/ 2147483647 w 887"/>
                    <a:gd name="T13" fmla="*/ 0 h 229"/>
                    <a:gd name="T14" fmla="*/ 2147483647 w 887"/>
                    <a:gd name="T15" fmla="*/ 0 h 229"/>
                    <a:gd name="T16" fmla="*/ 2147483647 w 887"/>
                    <a:gd name="T17" fmla="*/ 0 h 229"/>
                    <a:gd name="T18" fmla="*/ 0 w 887"/>
                    <a:gd name="T19" fmla="*/ 2147483647 h 229"/>
                    <a:gd name="T20" fmla="*/ 0 w 887"/>
                    <a:gd name="T21" fmla="*/ 2147483647 h 229"/>
                    <a:gd name="T22" fmla="*/ 2147483647 w 887"/>
                    <a:gd name="T23" fmla="*/ 2147483647 h 229"/>
                    <a:gd name="T24" fmla="*/ 2147483647 w 887"/>
                    <a:gd name="T25" fmla="*/ 2147483647 h 229"/>
                    <a:gd name="T26" fmla="*/ 2147483647 w 887"/>
                    <a:gd name="T27" fmla="*/ 2147483647 h 229"/>
                    <a:gd name="T28" fmla="*/ 2147483647 w 887"/>
                    <a:gd name="T29" fmla="*/ 2147483647 h 229"/>
                    <a:gd name="T30" fmla="*/ 2147483647 w 887"/>
                    <a:gd name="T31" fmla="*/ 0 h 2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7" h="229">
                      <a:moveTo>
                        <a:pt x="820" y="162"/>
                      </a:moveTo>
                      <a:lnTo>
                        <a:pt x="820" y="162"/>
                      </a:lnTo>
                      <a:lnTo>
                        <a:pt x="67" y="162"/>
                      </a:lnTo>
                      <a:lnTo>
                        <a:pt x="67" y="67"/>
                      </a:lnTo>
                      <a:lnTo>
                        <a:pt x="820" y="67"/>
                      </a:lnTo>
                      <a:lnTo>
                        <a:pt x="820" y="162"/>
                      </a:lnTo>
                      <a:close/>
                      <a:moveTo>
                        <a:pt x="853" y="0"/>
                      </a:moveTo>
                      <a:lnTo>
                        <a:pt x="853" y="0"/>
                      </a:lnTo>
                      <a:lnTo>
                        <a:pt x="33" y="0"/>
                      </a:lnTo>
                      <a:cubicBezTo>
                        <a:pt x="15" y="0"/>
                        <a:pt x="0" y="15"/>
                        <a:pt x="0" y="34"/>
                      </a:cubicBezTo>
                      <a:lnTo>
                        <a:pt x="0" y="195"/>
                      </a:lnTo>
                      <a:cubicBezTo>
                        <a:pt x="0" y="214"/>
                        <a:pt x="15" y="229"/>
                        <a:pt x="33" y="229"/>
                      </a:cubicBezTo>
                      <a:lnTo>
                        <a:pt x="853" y="229"/>
                      </a:lnTo>
                      <a:cubicBezTo>
                        <a:pt x="872" y="229"/>
                        <a:pt x="887" y="214"/>
                        <a:pt x="887" y="195"/>
                      </a:cubicBezTo>
                      <a:lnTo>
                        <a:pt x="887" y="34"/>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16" name="Freeform 184"/>
                <p:cNvSpPr>
                  <a:spLocks noEditPoints="1"/>
                </p:cNvSpPr>
                <p:nvPr/>
              </p:nvSpPr>
              <p:spPr bwMode="auto">
                <a:xfrm>
                  <a:off x="8081962" y="4193467"/>
                  <a:ext cx="371476" cy="205497"/>
                </a:xfrm>
                <a:custGeom>
                  <a:avLst/>
                  <a:gdLst>
                    <a:gd name="T0" fmla="*/ 2147483647 w 887"/>
                    <a:gd name="T1" fmla="*/ 2147483647 h 488"/>
                    <a:gd name="T2" fmla="*/ 2147483647 w 887"/>
                    <a:gd name="T3" fmla="*/ 2147483647 h 488"/>
                    <a:gd name="T4" fmla="*/ 2147483647 w 887"/>
                    <a:gd name="T5" fmla="*/ 2147483647 h 488"/>
                    <a:gd name="T6" fmla="*/ 2147483647 w 887"/>
                    <a:gd name="T7" fmla="*/ 2147483647 h 488"/>
                    <a:gd name="T8" fmla="*/ 2147483647 w 887"/>
                    <a:gd name="T9" fmla="*/ 2147483647 h 488"/>
                    <a:gd name="T10" fmla="*/ 2147483647 w 887"/>
                    <a:gd name="T11" fmla="*/ 2147483647 h 488"/>
                    <a:gd name="T12" fmla="*/ 2147483647 w 887"/>
                    <a:gd name="T13" fmla="*/ 0 h 488"/>
                    <a:gd name="T14" fmla="*/ 2147483647 w 887"/>
                    <a:gd name="T15" fmla="*/ 0 h 488"/>
                    <a:gd name="T16" fmla="*/ 2147483647 w 887"/>
                    <a:gd name="T17" fmla="*/ 0 h 488"/>
                    <a:gd name="T18" fmla="*/ 0 w 887"/>
                    <a:gd name="T19" fmla="*/ 2147483647 h 488"/>
                    <a:gd name="T20" fmla="*/ 0 w 887"/>
                    <a:gd name="T21" fmla="*/ 2147483647 h 488"/>
                    <a:gd name="T22" fmla="*/ 2147483647 w 887"/>
                    <a:gd name="T23" fmla="*/ 2147483647 h 488"/>
                    <a:gd name="T24" fmla="*/ 2147483647 w 887"/>
                    <a:gd name="T25" fmla="*/ 2147483647 h 488"/>
                    <a:gd name="T26" fmla="*/ 2147483647 w 887"/>
                    <a:gd name="T27" fmla="*/ 2147483647 h 488"/>
                    <a:gd name="T28" fmla="*/ 2147483647 w 887"/>
                    <a:gd name="T29" fmla="*/ 2147483647 h 488"/>
                    <a:gd name="T30" fmla="*/ 2147483647 w 887"/>
                    <a:gd name="T31" fmla="*/ 2147483647 h 488"/>
                    <a:gd name="T32" fmla="*/ 2147483647 w 887"/>
                    <a:gd name="T33" fmla="*/ 2147483647 h 488"/>
                    <a:gd name="T34" fmla="*/ 2147483647 w 887"/>
                    <a:gd name="T35" fmla="*/ 2147483647 h 488"/>
                    <a:gd name="T36" fmla="*/ 2147483647 w 887"/>
                    <a:gd name="T37" fmla="*/ 2147483647 h 488"/>
                    <a:gd name="T38" fmla="*/ 2147483647 w 887"/>
                    <a:gd name="T39" fmla="*/ 2147483647 h 488"/>
                    <a:gd name="T40" fmla="*/ 2147483647 w 887"/>
                    <a:gd name="T41" fmla="*/ 2147483647 h 488"/>
                    <a:gd name="T42" fmla="*/ 2147483647 w 887"/>
                    <a:gd name="T43" fmla="*/ 2147483647 h 488"/>
                    <a:gd name="T44" fmla="*/ 2147483647 w 887"/>
                    <a:gd name="T45" fmla="*/ 2147483647 h 488"/>
                    <a:gd name="T46" fmla="*/ 2147483647 w 887"/>
                    <a:gd name="T47" fmla="*/ 2147483647 h 488"/>
                    <a:gd name="T48" fmla="*/ 2147483647 w 887"/>
                    <a:gd name="T49" fmla="*/ 2147483647 h 488"/>
                    <a:gd name="T50" fmla="*/ 2147483647 w 887"/>
                    <a:gd name="T51" fmla="*/ 2147483647 h 488"/>
                    <a:gd name="T52" fmla="*/ 2147483647 w 887"/>
                    <a:gd name="T53" fmla="*/ 0 h 4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87" h="488">
                      <a:moveTo>
                        <a:pt x="820" y="161"/>
                      </a:moveTo>
                      <a:lnTo>
                        <a:pt x="820" y="161"/>
                      </a:lnTo>
                      <a:lnTo>
                        <a:pt x="67" y="161"/>
                      </a:lnTo>
                      <a:lnTo>
                        <a:pt x="67" y="66"/>
                      </a:lnTo>
                      <a:lnTo>
                        <a:pt x="820" y="66"/>
                      </a:lnTo>
                      <a:lnTo>
                        <a:pt x="820" y="161"/>
                      </a:lnTo>
                      <a:close/>
                      <a:moveTo>
                        <a:pt x="853" y="0"/>
                      </a:moveTo>
                      <a:lnTo>
                        <a:pt x="853" y="0"/>
                      </a:lnTo>
                      <a:lnTo>
                        <a:pt x="33" y="0"/>
                      </a:lnTo>
                      <a:cubicBezTo>
                        <a:pt x="15" y="0"/>
                        <a:pt x="0" y="15"/>
                        <a:pt x="0" y="33"/>
                      </a:cubicBezTo>
                      <a:lnTo>
                        <a:pt x="0" y="195"/>
                      </a:lnTo>
                      <a:cubicBezTo>
                        <a:pt x="0" y="213"/>
                        <a:pt x="15" y="228"/>
                        <a:pt x="33" y="228"/>
                      </a:cubicBezTo>
                      <a:lnTo>
                        <a:pt x="735" y="228"/>
                      </a:lnTo>
                      <a:cubicBezTo>
                        <a:pt x="695" y="300"/>
                        <a:pt x="631" y="356"/>
                        <a:pt x="554" y="385"/>
                      </a:cubicBezTo>
                      <a:lnTo>
                        <a:pt x="484" y="385"/>
                      </a:lnTo>
                      <a:cubicBezTo>
                        <a:pt x="472" y="364"/>
                        <a:pt x="450" y="349"/>
                        <a:pt x="423" y="349"/>
                      </a:cubicBezTo>
                      <a:cubicBezTo>
                        <a:pt x="385" y="349"/>
                        <a:pt x="354" y="380"/>
                        <a:pt x="354" y="418"/>
                      </a:cubicBezTo>
                      <a:cubicBezTo>
                        <a:pt x="354" y="457"/>
                        <a:pt x="385" y="488"/>
                        <a:pt x="423" y="488"/>
                      </a:cubicBezTo>
                      <a:cubicBezTo>
                        <a:pt x="449" y="488"/>
                        <a:pt x="472" y="473"/>
                        <a:pt x="484" y="452"/>
                      </a:cubicBezTo>
                      <a:lnTo>
                        <a:pt x="560" y="452"/>
                      </a:lnTo>
                      <a:cubicBezTo>
                        <a:pt x="564" y="452"/>
                        <a:pt x="568" y="451"/>
                        <a:pt x="571" y="450"/>
                      </a:cubicBezTo>
                      <a:cubicBezTo>
                        <a:pt x="675" y="412"/>
                        <a:pt x="761" y="333"/>
                        <a:pt x="807" y="233"/>
                      </a:cubicBezTo>
                      <a:cubicBezTo>
                        <a:pt x="808" y="231"/>
                        <a:pt x="808" y="230"/>
                        <a:pt x="809" y="228"/>
                      </a:cubicBezTo>
                      <a:lnTo>
                        <a:pt x="853" y="228"/>
                      </a:lnTo>
                      <a:cubicBezTo>
                        <a:pt x="872" y="228"/>
                        <a:pt x="887" y="213"/>
                        <a:pt x="887" y="195"/>
                      </a:cubicBezTo>
                      <a:lnTo>
                        <a:pt x="887" y="33"/>
                      </a:lnTo>
                      <a:cubicBezTo>
                        <a:pt x="887" y="15"/>
                        <a:pt x="872" y="0"/>
                        <a:pt x="853" y="0"/>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17" name="Freeform 185"/>
                <p:cNvSpPr>
                  <a:spLocks/>
                </p:cNvSpPr>
                <p:nvPr/>
              </p:nvSpPr>
              <p:spPr bwMode="auto">
                <a:xfrm>
                  <a:off x="8389938" y="4023017"/>
                  <a:ext cx="20638" cy="20708"/>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18" name="Freeform 186"/>
                <p:cNvSpPr>
                  <a:spLocks/>
                </p:cNvSpPr>
                <p:nvPr/>
              </p:nvSpPr>
              <p:spPr bwMode="auto">
                <a:xfrm>
                  <a:off x="8389938" y="4128155"/>
                  <a:ext cx="20638" cy="20708"/>
                </a:xfrm>
                <a:custGeom>
                  <a:avLst/>
                  <a:gdLst>
                    <a:gd name="T0" fmla="*/ 2147483647 w 48"/>
                    <a:gd name="T1" fmla="*/ 2147483647 h 49"/>
                    <a:gd name="T2" fmla="*/ 2147483647 w 48"/>
                    <a:gd name="T3" fmla="*/ 2147483647 h 49"/>
                    <a:gd name="T4" fmla="*/ 2147483647 w 48"/>
                    <a:gd name="T5" fmla="*/ 2147483647 h 49"/>
                    <a:gd name="T6" fmla="*/ 2147483647 w 48"/>
                    <a:gd name="T7" fmla="*/ 0 h 49"/>
                    <a:gd name="T8" fmla="*/ 0 w 48"/>
                    <a:gd name="T9" fmla="*/ 2147483647 h 49"/>
                    <a:gd name="T10" fmla="*/ 2147483647 w 48"/>
                    <a:gd name="T11" fmla="*/ 2147483647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9">
                      <a:moveTo>
                        <a:pt x="24" y="49"/>
                      </a:moveTo>
                      <a:lnTo>
                        <a:pt x="24" y="49"/>
                      </a:lnTo>
                      <a:cubicBezTo>
                        <a:pt x="37" y="49"/>
                        <a:pt x="48" y="38"/>
                        <a:pt x="48" y="24"/>
                      </a:cubicBezTo>
                      <a:cubicBezTo>
                        <a:pt x="48" y="11"/>
                        <a:pt x="37" y="0"/>
                        <a:pt x="24" y="0"/>
                      </a:cubicBezTo>
                      <a:cubicBezTo>
                        <a:pt x="11" y="0"/>
                        <a:pt x="0" y="11"/>
                        <a:pt x="0" y="24"/>
                      </a:cubicBezTo>
                      <a:cubicBezTo>
                        <a:pt x="0" y="38"/>
                        <a:pt x="11" y="49"/>
                        <a:pt x="24" y="49"/>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sp>
              <p:nvSpPr>
                <p:cNvPr id="219" name="Freeform 187"/>
                <p:cNvSpPr>
                  <a:spLocks/>
                </p:cNvSpPr>
                <p:nvPr/>
              </p:nvSpPr>
              <p:spPr bwMode="auto">
                <a:xfrm>
                  <a:off x="8389938" y="4231699"/>
                  <a:ext cx="20638" cy="20709"/>
                </a:xfrm>
                <a:custGeom>
                  <a:avLst/>
                  <a:gdLst>
                    <a:gd name="T0" fmla="*/ 2147483647 w 48"/>
                    <a:gd name="T1" fmla="*/ 2147483647 h 48"/>
                    <a:gd name="T2" fmla="*/ 2147483647 w 48"/>
                    <a:gd name="T3" fmla="*/ 2147483647 h 48"/>
                    <a:gd name="T4" fmla="*/ 2147483647 w 48"/>
                    <a:gd name="T5" fmla="*/ 2147483647 h 48"/>
                    <a:gd name="T6" fmla="*/ 2147483647 w 48"/>
                    <a:gd name="T7" fmla="*/ 0 h 48"/>
                    <a:gd name="T8" fmla="*/ 0 w 48"/>
                    <a:gd name="T9" fmla="*/ 2147483647 h 48"/>
                    <a:gd name="T10" fmla="*/ 2147483647 w 4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48">
                      <a:moveTo>
                        <a:pt x="24" y="48"/>
                      </a:moveTo>
                      <a:lnTo>
                        <a:pt x="24" y="48"/>
                      </a:lnTo>
                      <a:cubicBezTo>
                        <a:pt x="37" y="48"/>
                        <a:pt x="48" y="37"/>
                        <a:pt x="48" y="24"/>
                      </a:cubicBezTo>
                      <a:cubicBezTo>
                        <a:pt x="48" y="11"/>
                        <a:pt x="37" y="0"/>
                        <a:pt x="24" y="0"/>
                      </a:cubicBezTo>
                      <a:cubicBezTo>
                        <a:pt x="11" y="0"/>
                        <a:pt x="0" y="11"/>
                        <a:pt x="0" y="24"/>
                      </a:cubicBezTo>
                      <a:cubicBezTo>
                        <a:pt x="0" y="37"/>
                        <a:pt x="11" y="48"/>
                        <a:pt x="24" y="48"/>
                      </a:cubicBezTo>
                      <a:close/>
                    </a:path>
                  </a:pathLst>
                </a:custGeom>
                <a:solidFill>
                  <a:srgbClr val="FEFEFE"/>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914400">
                    <a:defRPr/>
                  </a:pPr>
                  <a:endParaRPr lang="zh-CN" altLang="en-US" sz="1069" kern="0">
                    <a:solidFill>
                      <a:prstClr val="black"/>
                    </a:solidFill>
                    <a:latin typeface="微软雅黑"/>
                    <a:ea typeface="微软雅黑"/>
                  </a:endParaRPr>
                </a:p>
              </p:txBody>
            </p:sp>
          </p:grpSp>
        </p:grpSp>
        <p:cxnSp>
          <p:nvCxnSpPr>
            <p:cNvPr id="209" name="直接连接符 208"/>
            <p:cNvCxnSpPr>
              <a:stCxn id="278" idx="0"/>
            </p:cNvCxnSpPr>
            <p:nvPr/>
          </p:nvCxnSpPr>
          <p:spPr>
            <a:xfrm flipH="1" flipV="1">
              <a:off x="5755049" y="8477597"/>
              <a:ext cx="17031" cy="233072"/>
            </a:xfrm>
            <a:prstGeom prst="line">
              <a:avLst/>
            </a:prstGeom>
            <a:noFill/>
            <a:ln w="9525" cap="flat" cmpd="sng" algn="ctr">
              <a:solidFill>
                <a:srgbClr val="00B050"/>
              </a:solidFill>
              <a:prstDash val="solid"/>
              <a:headEnd type="stealth"/>
              <a:tailEnd type="stealth"/>
            </a:ln>
            <a:effectLst/>
          </p:spPr>
        </p:cxnSp>
        <p:sp>
          <p:nvSpPr>
            <p:cNvPr id="210" name="矩形 209"/>
            <p:cNvSpPr/>
            <p:nvPr/>
          </p:nvSpPr>
          <p:spPr>
            <a:xfrm>
              <a:off x="1745221" y="7740269"/>
              <a:ext cx="502621" cy="181984"/>
            </a:xfrm>
            <a:prstGeom prst="rect">
              <a:avLst/>
            </a:prstGeom>
          </p:spPr>
          <p:txBody>
            <a:bodyPr wrap="none">
              <a:spAutoFit/>
            </a:bodyPr>
            <a:lstStyle/>
            <a:p>
              <a:pPr algn="ctr" defTabSz="914400">
                <a:defRPr/>
              </a:pPr>
              <a:r>
                <a:rPr lang="zh-CN" altLang="en-US" sz="800" kern="0" dirty="0">
                  <a:solidFill>
                    <a:prstClr val="white"/>
                  </a:solidFill>
                  <a:latin typeface="微软雅黑"/>
                  <a:ea typeface="微软雅黑"/>
                </a:rPr>
                <a:t>池内备份</a:t>
              </a:r>
            </a:p>
          </p:txBody>
        </p:sp>
        <p:sp>
          <p:nvSpPr>
            <p:cNvPr id="211" name="矩形 210"/>
            <p:cNvSpPr/>
            <p:nvPr/>
          </p:nvSpPr>
          <p:spPr>
            <a:xfrm>
              <a:off x="5047712" y="7740269"/>
              <a:ext cx="502621" cy="181984"/>
            </a:xfrm>
            <a:prstGeom prst="rect">
              <a:avLst/>
            </a:prstGeom>
          </p:spPr>
          <p:txBody>
            <a:bodyPr wrap="none">
              <a:spAutoFit/>
            </a:bodyPr>
            <a:lstStyle/>
            <a:p>
              <a:pPr algn="ctr" defTabSz="914400">
                <a:defRPr/>
              </a:pPr>
              <a:r>
                <a:rPr lang="zh-CN" altLang="en-US" sz="800" kern="0" dirty="0">
                  <a:solidFill>
                    <a:prstClr val="white"/>
                  </a:solidFill>
                  <a:latin typeface="微软雅黑"/>
                  <a:ea typeface="微软雅黑"/>
                </a:rPr>
                <a:t>池间备份</a:t>
              </a:r>
            </a:p>
          </p:txBody>
        </p:sp>
      </p:grpSp>
      <p:sp>
        <p:nvSpPr>
          <p:cNvPr id="330" name="矩形 329"/>
          <p:cNvSpPr/>
          <p:nvPr/>
        </p:nvSpPr>
        <p:spPr>
          <a:xfrm flipH="1">
            <a:off x="8779595" y="4451714"/>
            <a:ext cx="2629197" cy="1315745"/>
          </a:xfrm>
          <a:prstGeom prst="rect">
            <a:avLst/>
          </a:prstGeom>
        </p:spPr>
        <p:txBody>
          <a:bodyPr vert="horz" wrap="square" lIns="0" tIns="10160" rIns="0" bIns="0" rtlCol="0">
            <a:spAutoFit/>
          </a:bodyPr>
          <a:lstStyle/>
          <a:p>
            <a:pPr marL="12700" marR="44450" algn="just" defTabSz="914400">
              <a:lnSpc>
                <a:spcPct val="140300"/>
              </a:lnSpc>
              <a:spcBef>
                <a:spcPts val="80"/>
              </a:spcBef>
              <a:buSzPct val="105263"/>
              <a:tabLst>
                <a:tab pos="206375" algn="l"/>
              </a:tabLst>
            </a:pPr>
            <a:r>
              <a:rPr lang="zh-CN" altLang="en-US" sz="1200" spc="10" dirty="0">
                <a:solidFill>
                  <a:srgbClr val="231F20"/>
                </a:solidFill>
                <a:latin typeface="微软雅黑"/>
                <a:ea typeface="微软雅黑"/>
                <a:cs typeface="方正兰亭纤黑_GBK"/>
              </a:rPr>
              <a:t>① 池内备份：召开会议的录播服务器出现故障，系统自动将会议切换到同服务区的其他录播服务器上</a:t>
            </a:r>
            <a:endParaRPr lang="en-US" altLang="zh-CN" sz="1200" spc="10" dirty="0">
              <a:solidFill>
                <a:srgbClr val="231F20"/>
              </a:solidFill>
              <a:latin typeface="微软雅黑"/>
              <a:ea typeface="微软雅黑"/>
              <a:cs typeface="方正兰亭纤黑_GBK"/>
            </a:endParaRPr>
          </a:p>
          <a:p>
            <a:pPr marL="12700" marR="44450" algn="just" defTabSz="914400">
              <a:lnSpc>
                <a:spcPct val="140300"/>
              </a:lnSpc>
              <a:spcBef>
                <a:spcPts val="80"/>
              </a:spcBef>
              <a:buSzPct val="105263"/>
              <a:tabLst>
                <a:tab pos="206375" algn="l"/>
              </a:tabLst>
            </a:pPr>
            <a:r>
              <a:rPr lang="zh-CN" altLang="en-US" sz="1200" spc="10" dirty="0">
                <a:solidFill>
                  <a:srgbClr val="231F20"/>
                </a:solidFill>
                <a:latin typeface="微软雅黑"/>
                <a:ea typeface="微软雅黑"/>
                <a:cs typeface="方正兰亭纤黑_GBK"/>
              </a:rPr>
              <a:t>② 池间备份：服务区录播整体故障时，系统自动将录播切换到备份服务区</a:t>
            </a:r>
          </a:p>
        </p:txBody>
      </p:sp>
      <p:cxnSp>
        <p:nvCxnSpPr>
          <p:cNvPr id="331" name="直接连接符 330"/>
          <p:cNvCxnSpPr/>
          <p:nvPr/>
        </p:nvCxnSpPr>
        <p:spPr>
          <a:xfrm>
            <a:off x="1741697" y="3580248"/>
            <a:ext cx="9667095" cy="0"/>
          </a:xfrm>
          <a:prstGeom prst="line">
            <a:avLst/>
          </a:prstGeom>
          <a:noFill/>
          <a:ln w="6350" cap="flat" cmpd="sng" algn="ctr">
            <a:solidFill>
              <a:srgbClr val="666666"/>
            </a:solidFill>
            <a:prstDash val="dash"/>
            <a:miter lim="800000"/>
          </a:ln>
          <a:effectLst/>
        </p:spPr>
      </p:cxnSp>
      <p:sp>
        <p:nvSpPr>
          <p:cNvPr id="334" name="矩形 333"/>
          <p:cNvSpPr/>
          <p:nvPr/>
        </p:nvSpPr>
        <p:spPr>
          <a:xfrm>
            <a:off x="2426113" y="3733164"/>
            <a:ext cx="397545" cy="322845"/>
          </a:xfrm>
          <a:prstGeom prst="rect">
            <a:avLst/>
          </a:prstGeom>
        </p:spPr>
        <p:txBody>
          <a:bodyPr wrap="none">
            <a:spAutoFit/>
          </a:bodyPr>
          <a:lstStyle/>
          <a:p>
            <a:pPr marL="12700" marR="44450" algn="just" defTabSz="914400">
              <a:lnSpc>
                <a:spcPct val="140300"/>
              </a:lnSpc>
              <a:spcBef>
                <a:spcPts val="80"/>
              </a:spcBef>
              <a:buSzPct val="105263"/>
              <a:tabLst>
                <a:tab pos="206375" algn="l"/>
              </a:tabLst>
            </a:pPr>
            <a:r>
              <a:rPr lang="zh-CN" altLang="en-US" sz="1200" spc="10" dirty="0">
                <a:solidFill>
                  <a:srgbClr val="231F20"/>
                </a:solidFill>
                <a:latin typeface="微软雅黑"/>
                <a:ea typeface="微软雅黑"/>
                <a:cs typeface="方正兰亭纤黑_GBK"/>
              </a:rPr>
              <a:t>①</a:t>
            </a:r>
          </a:p>
        </p:txBody>
      </p:sp>
      <p:sp>
        <p:nvSpPr>
          <p:cNvPr id="335" name="矩形 334"/>
          <p:cNvSpPr/>
          <p:nvPr/>
        </p:nvSpPr>
        <p:spPr>
          <a:xfrm>
            <a:off x="6453520" y="3733164"/>
            <a:ext cx="397545" cy="322845"/>
          </a:xfrm>
          <a:prstGeom prst="rect">
            <a:avLst/>
          </a:prstGeom>
        </p:spPr>
        <p:txBody>
          <a:bodyPr wrap="none">
            <a:spAutoFit/>
          </a:bodyPr>
          <a:lstStyle/>
          <a:p>
            <a:pPr marL="12700" marR="44450" algn="just" defTabSz="914400">
              <a:lnSpc>
                <a:spcPct val="140300"/>
              </a:lnSpc>
              <a:spcBef>
                <a:spcPts val="80"/>
              </a:spcBef>
              <a:buSzPct val="105263"/>
              <a:tabLst>
                <a:tab pos="206375" algn="l"/>
              </a:tabLst>
            </a:pPr>
            <a:r>
              <a:rPr lang="zh-CN" altLang="en-US" sz="1200" spc="10" dirty="0">
                <a:solidFill>
                  <a:srgbClr val="231F20"/>
                </a:solidFill>
                <a:latin typeface="微软雅黑"/>
                <a:ea typeface="微软雅黑"/>
                <a:cs typeface="方正兰亭纤黑_GBK"/>
              </a:rPr>
              <a:t>②</a:t>
            </a:r>
          </a:p>
        </p:txBody>
      </p:sp>
      <p:grpSp>
        <p:nvGrpSpPr>
          <p:cNvPr id="332" name="组合 331"/>
          <p:cNvGrpSpPr/>
          <p:nvPr/>
        </p:nvGrpSpPr>
        <p:grpSpPr>
          <a:xfrm>
            <a:off x="464073" y="351655"/>
            <a:ext cx="259057" cy="596822"/>
            <a:chOff x="464073" y="351655"/>
            <a:chExt cx="259057" cy="596822"/>
          </a:xfrm>
        </p:grpSpPr>
        <p:sp>
          <p:nvSpPr>
            <p:cNvPr id="333" name="矩形 332"/>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336" name="矩形 335"/>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spTree>
    <p:extLst>
      <p:ext uri="{BB962C8B-B14F-4D97-AF65-F5344CB8AC3E}">
        <p14:creationId xmlns:p14="http://schemas.microsoft.com/office/powerpoint/2010/main" val="3743121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云形 73"/>
          <p:cNvSpPr/>
          <p:nvPr/>
        </p:nvSpPr>
        <p:spPr>
          <a:xfrm>
            <a:off x="4303878" y="1923159"/>
            <a:ext cx="1584485" cy="537325"/>
          </a:xfrm>
          <a:prstGeom prst="cloud">
            <a:avLst/>
          </a:prstGeom>
          <a:solidFill>
            <a:schemeClr val="tx1">
              <a:lumMod val="10000"/>
              <a:lumOff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网络</a:t>
            </a:r>
          </a:p>
        </p:txBody>
      </p:sp>
      <p:sp>
        <p:nvSpPr>
          <p:cNvPr id="2" name="副标题 1"/>
          <p:cNvSpPr>
            <a:spLocks noGrp="1"/>
          </p:cNvSpPr>
          <p:nvPr>
            <p:ph type="subTitle" idx="1"/>
          </p:nvPr>
        </p:nvSpPr>
        <p:spPr>
          <a:xfrm>
            <a:off x="876948" y="456134"/>
            <a:ext cx="10740640" cy="471151"/>
          </a:xfrm>
        </p:spPr>
        <p:txBody>
          <a:bodyPr/>
          <a:lstStyle/>
          <a:p>
            <a:r>
              <a:rPr lang="zh-CN" altLang="en-US" dirty="0"/>
              <a:t>超强网络适应性，视音频记录清晰完整</a:t>
            </a:r>
          </a:p>
        </p:txBody>
      </p:sp>
      <p:sp>
        <p:nvSpPr>
          <p:cNvPr id="4" name="文本框 3"/>
          <p:cNvSpPr txBox="1">
            <a:spLocks/>
          </p:cNvSpPr>
          <p:nvPr/>
        </p:nvSpPr>
        <p:spPr>
          <a:xfrm>
            <a:off x="1165014" y="3059647"/>
            <a:ext cx="303052" cy="1362075"/>
          </a:xfrm>
          <a:prstGeom prst="rect">
            <a:avLst/>
          </a:prstGeom>
          <a:solidFill>
            <a:srgbClr val="99C6E6"/>
          </a:solidFill>
        </p:spPr>
        <p:txBody>
          <a:bodyPr vert="horz" wrap="square" rtlCol="0" anchor="ctr" anchorCtr="0">
            <a:noAutofit/>
          </a:bodyPr>
          <a:lstStyle>
            <a:defPPr>
              <a:defRPr lang="en-US"/>
            </a:defPPr>
            <a:lvl1pPr algn="ctr">
              <a:defRPr sz="1600" b="1">
                <a:solidFill>
                  <a:schemeClr val="tx2"/>
                </a:solidFill>
                <a:latin typeface="微软雅黑" panose="020B0503020204020204" pitchFamily="34" charset="-122"/>
                <a:ea typeface="微软雅黑" panose="020B0503020204020204" pitchFamily="34" charset="-122"/>
              </a:defRPr>
            </a:lvl1pPr>
          </a:lstStyle>
          <a:p>
            <a:pPr>
              <a:defRPr/>
            </a:pPr>
            <a:r>
              <a:rPr lang="zh-CN" altLang="en-US" dirty="0"/>
              <a:t>其他厂家</a:t>
            </a:r>
            <a:endParaRPr lang="en-US" altLang="zh-CN" dirty="0"/>
          </a:p>
        </p:txBody>
      </p:sp>
      <p:sp>
        <p:nvSpPr>
          <p:cNvPr id="5" name="文本框 4"/>
          <p:cNvSpPr txBox="1">
            <a:spLocks/>
          </p:cNvSpPr>
          <p:nvPr/>
        </p:nvSpPr>
        <p:spPr>
          <a:xfrm>
            <a:off x="1156660" y="4600764"/>
            <a:ext cx="303052" cy="1362075"/>
          </a:xfrm>
          <a:prstGeom prst="rect">
            <a:avLst/>
          </a:prstGeom>
          <a:solidFill>
            <a:srgbClr val="C7000B"/>
          </a:solidFill>
        </p:spPr>
        <p:txBody>
          <a:bodyPr vert="horz" wrap="square" rtlCol="0" anchor="ctr" anchorCtr="0">
            <a:noAutofit/>
          </a:bodyPr>
          <a:lstStyle>
            <a:defPPr>
              <a:defRPr lang="en-US"/>
            </a:defPPr>
            <a:lvl1pPr algn="ctr">
              <a:defRPr sz="1600" b="1">
                <a:solidFill>
                  <a:schemeClr val="tx2"/>
                </a:solidFill>
                <a:latin typeface="微软雅黑" panose="020B0503020204020204" pitchFamily="34" charset="-122"/>
                <a:ea typeface="微软雅黑" panose="020B0503020204020204" pitchFamily="34" charset="-122"/>
              </a:defRPr>
            </a:lvl1pPr>
          </a:lstStyle>
          <a:p>
            <a:pPr>
              <a:defRPr/>
            </a:pPr>
            <a:r>
              <a:rPr lang="zh-CN" altLang="en-US" dirty="0"/>
              <a:t>华为</a:t>
            </a:r>
            <a:endParaRPr lang="en-US" altLang="zh-CN" dirty="0"/>
          </a:p>
        </p:txBody>
      </p:sp>
      <p:pic>
        <p:nvPicPr>
          <p:cNvPr id="32" name="图片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9537" y="1803095"/>
            <a:ext cx="997336" cy="688834"/>
          </a:xfrm>
          <a:prstGeom prst="rect">
            <a:avLst/>
          </a:prstGeom>
        </p:spPr>
      </p:pic>
      <p:grpSp>
        <p:nvGrpSpPr>
          <p:cNvPr id="34" name="组合 33"/>
          <p:cNvGrpSpPr/>
          <p:nvPr/>
        </p:nvGrpSpPr>
        <p:grpSpPr>
          <a:xfrm>
            <a:off x="1769584" y="5433532"/>
            <a:ext cx="1572482" cy="253416"/>
            <a:chOff x="2366657" y="4706126"/>
            <a:chExt cx="2409526" cy="388311"/>
          </a:xfrm>
        </p:grpSpPr>
        <p:sp>
          <p:nvSpPr>
            <p:cNvPr id="35" name="TextBox 14"/>
            <p:cNvSpPr txBox="1"/>
            <p:nvPr/>
          </p:nvSpPr>
          <p:spPr>
            <a:xfrm>
              <a:off x="2366657" y="4706126"/>
              <a:ext cx="372536" cy="388311"/>
            </a:xfrm>
            <a:prstGeom prst="rect">
              <a:avLst/>
            </a:prstGeom>
            <a:solidFill>
              <a:srgbClr val="00B0F0"/>
            </a:solid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1</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sp>
          <p:nvSpPr>
            <p:cNvPr id="36" name="TextBox 15"/>
            <p:cNvSpPr txBox="1"/>
            <p:nvPr/>
          </p:nvSpPr>
          <p:spPr>
            <a:xfrm>
              <a:off x="2777918" y="4706126"/>
              <a:ext cx="372536" cy="388311"/>
            </a:xfrm>
            <a:prstGeom prst="rect">
              <a:avLst/>
            </a:prstGeom>
            <a:solidFill>
              <a:srgbClr val="00B0F0"/>
            </a:solid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2</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sp>
          <p:nvSpPr>
            <p:cNvPr id="37" name="TextBox 16"/>
            <p:cNvSpPr txBox="1"/>
            <p:nvPr/>
          </p:nvSpPr>
          <p:spPr>
            <a:xfrm>
              <a:off x="3189178" y="4706126"/>
              <a:ext cx="372536" cy="388311"/>
            </a:xfrm>
            <a:prstGeom prst="rect">
              <a:avLst/>
            </a:prstGeom>
            <a:solidFill>
              <a:srgbClr val="00B0F0"/>
            </a:solid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3</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sp>
          <p:nvSpPr>
            <p:cNvPr id="38" name="TextBox 17"/>
            <p:cNvSpPr txBox="1"/>
            <p:nvPr/>
          </p:nvSpPr>
          <p:spPr>
            <a:xfrm>
              <a:off x="3600437" y="4706126"/>
              <a:ext cx="372536" cy="388311"/>
            </a:xfrm>
            <a:prstGeom prst="rect">
              <a:avLst/>
            </a:prstGeom>
            <a:solidFill>
              <a:srgbClr val="00B0F0"/>
            </a:solid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4</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sp>
          <p:nvSpPr>
            <p:cNvPr id="45" name="TextBox 24"/>
            <p:cNvSpPr txBox="1"/>
            <p:nvPr/>
          </p:nvSpPr>
          <p:spPr>
            <a:xfrm>
              <a:off x="4021802" y="4706126"/>
              <a:ext cx="754381" cy="388311"/>
            </a:xfrm>
            <a:prstGeom prst="rect">
              <a:avLst/>
            </a:prstGeom>
            <a:solidFill>
              <a:srgbClr val="FFC000"/>
            </a:solidFill>
            <a:ln>
              <a:noFill/>
            </a:ln>
          </p:spPr>
          <p:txBody>
            <a:bodyPr vert="horz" wrap="none" rtlCol="0">
              <a:noAutofit/>
            </a:bodyPr>
            <a:lstStyle/>
            <a:p>
              <a:pPr algn="ctr" defTabSz="1219272"/>
              <a:r>
                <a:rPr lang="zh-CN" altLang="en-US" sz="1000" b="1" dirty="0">
                  <a:latin typeface="微软雅黑" panose="020B0503020204020204" pitchFamily="34" charset="-122"/>
                  <a:ea typeface="微软雅黑" panose="020B0503020204020204" pitchFamily="34" charset="-122"/>
                  <a:cs typeface="Arial" pitchFamily="34" charset="0"/>
                </a:rPr>
                <a:t>校验包</a:t>
              </a:r>
            </a:p>
          </p:txBody>
        </p:sp>
      </p:grpSp>
      <p:grpSp>
        <p:nvGrpSpPr>
          <p:cNvPr id="46" name="组合 45"/>
          <p:cNvGrpSpPr/>
          <p:nvPr/>
        </p:nvGrpSpPr>
        <p:grpSpPr>
          <a:xfrm>
            <a:off x="4109358" y="5433532"/>
            <a:ext cx="1572482" cy="253416"/>
            <a:chOff x="2366657" y="4706126"/>
            <a:chExt cx="2409526" cy="388311"/>
          </a:xfrm>
        </p:grpSpPr>
        <p:sp>
          <p:nvSpPr>
            <p:cNvPr id="47" name="TextBox 14"/>
            <p:cNvSpPr txBox="1"/>
            <p:nvPr/>
          </p:nvSpPr>
          <p:spPr>
            <a:xfrm>
              <a:off x="2366657" y="4706126"/>
              <a:ext cx="372536" cy="388311"/>
            </a:xfrm>
            <a:prstGeom prst="rect">
              <a:avLst/>
            </a:prstGeom>
            <a:solidFill>
              <a:srgbClr val="00B0F0"/>
            </a:solid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1</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sp>
          <p:nvSpPr>
            <p:cNvPr id="48" name="TextBox 15"/>
            <p:cNvSpPr txBox="1"/>
            <p:nvPr/>
          </p:nvSpPr>
          <p:spPr>
            <a:xfrm>
              <a:off x="2777918" y="4706126"/>
              <a:ext cx="372536" cy="388311"/>
            </a:xfrm>
            <a:prstGeom prst="rect">
              <a:avLst/>
            </a:prstGeom>
            <a:solidFill>
              <a:srgbClr val="00B0F0"/>
            </a:solid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2</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sp>
          <p:nvSpPr>
            <p:cNvPr id="50" name="TextBox 17"/>
            <p:cNvSpPr txBox="1"/>
            <p:nvPr/>
          </p:nvSpPr>
          <p:spPr>
            <a:xfrm>
              <a:off x="3600437" y="4706126"/>
              <a:ext cx="372536" cy="388311"/>
            </a:xfrm>
            <a:prstGeom prst="rect">
              <a:avLst/>
            </a:prstGeom>
            <a:solidFill>
              <a:srgbClr val="00B0F0"/>
            </a:solid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4</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sp>
          <p:nvSpPr>
            <p:cNvPr id="55" name="TextBox 24"/>
            <p:cNvSpPr txBox="1"/>
            <p:nvPr/>
          </p:nvSpPr>
          <p:spPr>
            <a:xfrm>
              <a:off x="4021802" y="4706126"/>
              <a:ext cx="754381" cy="388311"/>
            </a:xfrm>
            <a:prstGeom prst="rect">
              <a:avLst/>
            </a:prstGeom>
            <a:solidFill>
              <a:srgbClr val="FFC000"/>
            </a:solidFill>
            <a:ln>
              <a:noFill/>
            </a:ln>
          </p:spPr>
          <p:txBody>
            <a:bodyPr vert="horz" wrap="none" rtlCol="0">
              <a:noAutofit/>
            </a:bodyPr>
            <a:lstStyle/>
            <a:p>
              <a:pPr algn="ctr" defTabSz="1219272"/>
              <a:r>
                <a:rPr lang="zh-CN" altLang="en-US" sz="1000" b="1" dirty="0">
                  <a:latin typeface="微软雅黑" panose="020B0503020204020204" pitchFamily="34" charset="-122"/>
                  <a:ea typeface="微软雅黑" panose="020B0503020204020204" pitchFamily="34" charset="-122"/>
                  <a:cs typeface="Arial" pitchFamily="34" charset="0"/>
                </a:rPr>
                <a:t>校验包</a:t>
              </a:r>
            </a:p>
          </p:txBody>
        </p:sp>
        <p:sp>
          <p:nvSpPr>
            <p:cNvPr id="100" name="TextBox 17"/>
            <p:cNvSpPr txBox="1"/>
            <p:nvPr/>
          </p:nvSpPr>
          <p:spPr>
            <a:xfrm>
              <a:off x="3189065" y="4706126"/>
              <a:ext cx="372536" cy="388311"/>
            </a:xfrm>
            <a:prstGeom prst="rect">
              <a:avLst/>
            </a:prstGeom>
            <a:solidFill>
              <a:srgbClr val="00B0F0"/>
            </a:solidFill>
            <a:ln>
              <a:noFill/>
            </a:ln>
          </p:spPr>
          <p:txBody>
            <a:bodyPr vert="horz" wrap="none" rtlCol="0">
              <a:noAutofit/>
            </a:bodyPr>
            <a:lstStyle/>
            <a:p>
              <a:pPr algn="ctr" defTabSz="1219272"/>
              <a:r>
                <a:rPr lang="en-US" altLang="zh-CN" sz="1000" b="1" dirty="0">
                  <a:solidFill>
                    <a:srgbClr val="C00000"/>
                  </a:solidFill>
                  <a:latin typeface="微软雅黑" panose="020B0503020204020204" pitchFamily="34" charset="-122"/>
                  <a:ea typeface="微软雅黑" panose="020B0503020204020204" pitchFamily="34" charset="-122"/>
                  <a:cs typeface="Arial" pitchFamily="34" charset="0"/>
                </a:rPr>
                <a:t>?</a:t>
              </a:r>
              <a:endParaRPr lang="zh-CN" altLang="en-US" sz="1000" b="1" dirty="0">
                <a:solidFill>
                  <a:srgbClr val="C00000"/>
                </a:solidFill>
                <a:latin typeface="微软雅黑" panose="020B0503020204020204" pitchFamily="34" charset="-122"/>
                <a:ea typeface="微软雅黑" panose="020B0503020204020204" pitchFamily="34" charset="-122"/>
                <a:cs typeface="Arial" pitchFamily="34" charset="0"/>
              </a:endParaRPr>
            </a:p>
          </p:txBody>
        </p:sp>
      </p:grpSp>
      <p:grpSp>
        <p:nvGrpSpPr>
          <p:cNvPr id="56" name="组合 55"/>
          <p:cNvGrpSpPr/>
          <p:nvPr/>
        </p:nvGrpSpPr>
        <p:grpSpPr>
          <a:xfrm>
            <a:off x="6247268" y="5433530"/>
            <a:ext cx="1048299" cy="253416"/>
            <a:chOff x="2366657" y="4706126"/>
            <a:chExt cx="1606316" cy="388311"/>
          </a:xfrm>
          <a:solidFill>
            <a:srgbClr val="00B0F0"/>
          </a:solidFill>
        </p:grpSpPr>
        <p:sp>
          <p:nvSpPr>
            <p:cNvPr id="57" name="TextBox 14"/>
            <p:cNvSpPr txBox="1"/>
            <p:nvPr/>
          </p:nvSpPr>
          <p:spPr>
            <a:xfrm>
              <a:off x="2366657" y="4706126"/>
              <a:ext cx="372536" cy="388311"/>
            </a:xfrm>
            <a:prstGeom prst="rect">
              <a:avLst/>
            </a:prstGeom>
            <a:grp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1</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sp>
          <p:nvSpPr>
            <p:cNvPr id="58" name="TextBox 15"/>
            <p:cNvSpPr txBox="1"/>
            <p:nvPr/>
          </p:nvSpPr>
          <p:spPr>
            <a:xfrm>
              <a:off x="2777918" y="4706126"/>
              <a:ext cx="372536" cy="388311"/>
            </a:xfrm>
            <a:prstGeom prst="rect">
              <a:avLst/>
            </a:prstGeom>
            <a:grp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2</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sp>
          <p:nvSpPr>
            <p:cNvPr id="59" name="TextBox 16"/>
            <p:cNvSpPr txBox="1"/>
            <p:nvPr/>
          </p:nvSpPr>
          <p:spPr>
            <a:xfrm>
              <a:off x="3189178" y="4706126"/>
              <a:ext cx="372536" cy="388311"/>
            </a:xfrm>
            <a:prstGeom prst="rect">
              <a:avLst/>
            </a:prstGeom>
            <a:grpFill/>
            <a:ln>
              <a:noFill/>
            </a:ln>
          </p:spPr>
          <p:txBody>
            <a:bodyPr vert="horz" wrap="none" rtlCol="0">
              <a:noAutofit/>
            </a:bodyPr>
            <a:lstStyle/>
            <a:p>
              <a:pPr algn="ctr" defTabSz="1219272"/>
              <a:r>
                <a:rPr lang="en-US" altLang="zh-CN" sz="1000" b="1" dirty="0">
                  <a:solidFill>
                    <a:srgbClr val="C00000"/>
                  </a:solidFill>
                  <a:latin typeface="微软雅黑" panose="020B0503020204020204" pitchFamily="34" charset="-122"/>
                  <a:ea typeface="微软雅黑" panose="020B0503020204020204" pitchFamily="34" charset="-122"/>
                  <a:cs typeface="Arial" pitchFamily="34" charset="0"/>
                </a:rPr>
                <a:t>3</a:t>
              </a:r>
              <a:endParaRPr lang="zh-CN" altLang="en-US" sz="1000" b="1" dirty="0">
                <a:solidFill>
                  <a:srgbClr val="C00000"/>
                </a:solidFill>
                <a:latin typeface="微软雅黑" panose="020B0503020204020204" pitchFamily="34" charset="-122"/>
                <a:ea typeface="微软雅黑" panose="020B0503020204020204" pitchFamily="34" charset="-122"/>
                <a:cs typeface="Arial" pitchFamily="34" charset="0"/>
              </a:endParaRPr>
            </a:p>
          </p:txBody>
        </p:sp>
        <p:sp>
          <p:nvSpPr>
            <p:cNvPr id="60" name="TextBox 17"/>
            <p:cNvSpPr txBox="1"/>
            <p:nvPr/>
          </p:nvSpPr>
          <p:spPr>
            <a:xfrm>
              <a:off x="3600437" y="4706126"/>
              <a:ext cx="372536" cy="388311"/>
            </a:xfrm>
            <a:prstGeom prst="rect">
              <a:avLst/>
            </a:prstGeom>
            <a:grp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4</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grpSp>
      <p:grpSp>
        <p:nvGrpSpPr>
          <p:cNvPr id="66" name="组合 65"/>
          <p:cNvGrpSpPr/>
          <p:nvPr/>
        </p:nvGrpSpPr>
        <p:grpSpPr>
          <a:xfrm>
            <a:off x="2046085" y="3751727"/>
            <a:ext cx="1048299" cy="253416"/>
            <a:chOff x="2366657" y="4706126"/>
            <a:chExt cx="1606316" cy="388311"/>
          </a:xfrm>
          <a:solidFill>
            <a:schemeClr val="tx2">
              <a:lumMod val="75000"/>
            </a:schemeClr>
          </a:solidFill>
        </p:grpSpPr>
        <p:sp>
          <p:nvSpPr>
            <p:cNvPr id="67" name="TextBox 14"/>
            <p:cNvSpPr txBox="1"/>
            <p:nvPr/>
          </p:nvSpPr>
          <p:spPr>
            <a:xfrm>
              <a:off x="2366657" y="4706126"/>
              <a:ext cx="372536" cy="388311"/>
            </a:xfrm>
            <a:prstGeom prst="rect">
              <a:avLst/>
            </a:prstGeom>
            <a:grp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1</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sp>
          <p:nvSpPr>
            <p:cNvPr id="68" name="TextBox 15"/>
            <p:cNvSpPr txBox="1"/>
            <p:nvPr/>
          </p:nvSpPr>
          <p:spPr>
            <a:xfrm>
              <a:off x="2777918" y="4706126"/>
              <a:ext cx="372536" cy="388311"/>
            </a:xfrm>
            <a:prstGeom prst="rect">
              <a:avLst/>
            </a:prstGeom>
            <a:grp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2</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sp>
          <p:nvSpPr>
            <p:cNvPr id="69" name="TextBox 16"/>
            <p:cNvSpPr txBox="1"/>
            <p:nvPr/>
          </p:nvSpPr>
          <p:spPr>
            <a:xfrm>
              <a:off x="3189178" y="4706126"/>
              <a:ext cx="372536" cy="388311"/>
            </a:xfrm>
            <a:prstGeom prst="rect">
              <a:avLst/>
            </a:prstGeom>
            <a:grp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3</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sp>
          <p:nvSpPr>
            <p:cNvPr id="70" name="TextBox 17"/>
            <p:cNvSpPr txBox="1"/>
            <p:nvPr/>
          </p:nvSpPr>
          <p:spPr>
            <a:xfrm>
              <a:off x="3600437" y="4706126"/>
              <a:ext cx="372536" cy="388311"/>
            </a:xfrm>
            <a:prstGeom prst="rect">
              <a:avLst/>
            </a:prstGeom>
            <a:grp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4</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grpSp>
      <p:sp>
        <p:nvSpPr>
          <p:cNvPr id="71" name="矩形 70"/>
          <p:cNvSpPr/>
          <p:nvPr/>
        </p:nvSpPr>
        <p:spPr>
          <a:xfrm>
            <a:off x="8731938" y="1970198"/>
            <a:ext cx="1219222" cy="276999"/>
          </a:xfrm>
          <a:prstGeom prst="rect">
            <a:avLst/>
          </a:prstGeom>
        </p:spPr>
        <p:txBody>
          <a:bodyPr wrap="square">
            <a:spAutoFit/>
          </a:bodyPr>
          <a:lstStyle/>
          <a:p>
            <a:pPr algn="ctr" defTabSz="1219200"/>
            <a:r>
              <a:rPr lang="en-US" altLang="zh-CN" sz="1200" dirty="0">
                <a:latin typeface="微软雅黑" panose="020B0503020204020204" pitchFamily="34" charset="-122"/>
                <a:ea typeface="微软雅黑" panose="020B0503020204020204" pitchFamily="34" charset="-122"/>
              </a:rPr>
              <a:t>RSE8800A</a:t>
            </a:r>
          </a:p>
        </p:txBody>
      </p:sp>
      <p:sp>
        <p:nvSpPr>
          <p:cNvPr id="73" name="矩形 72"/>
          <p:cNvSpPr/>
          <p:nvPr/>
        </p:nvSpPr>
        <p:spPr>
          <a:xfrm>
            <a:off x="1623467" y="1970198"/>
            <a:ext cx="569414" cy="276999"/>
          </a:xfrm>
          <a:prstGeom prst="rect">
            <a:avLst/>
          </a:prstGeom>
        </p:spPr>
        <p:txBody>
          <a:bodyPr wrap="square">
            <a:spAutoFit/>
          </a:bodyPr>
          <a:lstStyle/>
          <a:p>
            <a:pPr algn="ctr" defTabSz="1219200"/>
            <a:r>
              <a:rPr lang="zh-CN" altLang="en-US" sz="1200" dirty="0">
                <a:latin typeface="微软雅黑" panose="020B0503020204020204" pitchFamily="34" charset="-122"/>
                <a:ea typeface="微软雅黑" panose="020B0503020204020204" pitchFamily="34" charset="-122"/>
              </a:rPr>
              <a:t>终端</a:t>
            </a:r>
            <a:endParaRPr lang="en-US" altLang="zh-CN" sz="1200" dirty="0">
              <a:latin typeface="微软雅黑" panose="020B0503020204020204" pitchFamily="34" charset="-122"/>
              <a:ea typeface="微软雅黑" panose="020B0503020204020204" pitchFamily="34" charset="-122"/>
            </a:endParaRPr>
          </a:p>
        </p:txBody>
      </p:sp>
      <p:grpSp>
        <p:nvGrpSpPr>
          <p:cNvPr id="75" name="组合 74"/>
          <p:cNvGrpSpPr/>
          <p:nvPr/>
        </p:nvGrpSpPr>
        <p:grpSpPr>
          <a:xfrm>
            <a:off x="4327634" y="3751727"/>
            <a:ext cx="1048299" cy="253416"/>
            <a:chOff x="2366657" y="4706126"/>
            <a:chExt cx="1606316" cy="388311"/>
          </a:xfrm>
          <a:solidFill>
            <a:schemeClr val="tx2">
              <a:lumMod val="75000"/>
            </a:schemeClr>
          </a:solidFill>
        </p:grpSpPr>
        <p:sp>
          <p:nvSpPr>
            <p:cNvPr id="76" name="TextBox 14"/>
            <p:cNvSpPr txBox="1"/>
            <p:nvPr/>
          </p:nvSpPr>
          <p:spPr>
            <a:xfrm>
              <a:off x="2366657" y="4706126"/>
              <a:ext cx="372536" cy="388311"/>
            </a:xfrm>
            <a:prstGeom prst="rect">
              <a:avLst/>
            </a:prstGeom>
            <a:grp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1</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sp>
          <p:nvSpPr>
            <p:cNvPr id="77" name="TextBox 15"/>
            <p:cNvSpPr txBox="1"/>
            <p:nvPr/>
          </p:nvSpPr>
          <p:spPr>
            <a:xfrm>
              <a:off x="2777918" y="4706126"/>
              <a:ext cx="372536" cy="388311"/>
            </a:xfrm>
            <a:prstGeom prst="rect">
              <a:avLst/>
            </a:prstGeom>
            <a:grp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2</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sp>
          <p:nvSpPr>
            <p:cNvPr id="79" name="TextBox 17"/>
            <p:cNvSpPr txBox="1"/>
            <p:nvPr/>
          </p:nvSpPr>
          <p:spPr>
            <a:xfrm>
              <a:off x="3600437" y="4706126"/>
              <a:ext cx="372536" cy="388311"/>
            </a:xfrm>
            <a:prstGeom prst="rect">
              <a:avLst/>
            </a:prstGeom>
            <a:grp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4</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sp>
          <p:nvSpPr>
            <p:cNvPr id="99" name="TextBox 17"/>
            <p:cNvSpPr txBox="1"/>
            <p:nvPr/>
          </p:nvSpPr>
          <p:spPr>
            <a:xfrm>
              <a:off x="3188490" y="4706126"/>
              <a:ext cx="372536" cy="388311"/>
            </a:xfrm>
            <a:prstGeom prst="rect">
              <a:avLst/>
            </a:prstGeom>
            <a:grpFill/>
            <a:ln>
              <a:noFill/>
            </a:ln>
          </p:spPr>
          <p:txBody>
            <a:bodyPr vert="horz" wrap="none" rtlCol="0">
              <a:noAutofit/>
            </a:bodyPr>
            <a:lstStyle/>
            <a:p>
              <a:pPr algn="ctr" defTabSz="1219272"/>
              <a:r>
                <a:rPr lang="en-US" altLang="zh-CN" sz="1000" b="1" dirty="0">
                  <a:solidFill>
                    <a:srgbClr val="C00000"/>
                  </a:solidFill>
                  <a:latin typeface="微软雅黑" panose="020B0503020204020204" pitchFamily="34" charset="-122"/>
                  <a:ea typeface="微软雅黑" panose="020B0503020204020204" pitchFamily="34" charset="-122"/>
                  <a:cs typeface="Arial" pitchFamily="34" charset="0"/>
                </a:rPr>
                <a:t>?</a:t>
              </a:r>
              <a:endParaRPr lang="zh-CN" altLang="en-US" sz="1000" b="1" dirty="0">
                <a:solidFill>
                  <a:srgbClr val="C00000"/>
                </a:solidFill>
                <a:latin typeface="微软雅黑" panose="020B0503020204020204" pitchFamily="34" charset="-122"/>
                <a:ea typeface="微软雅黑" panose="020B0503020204020204" pitchFamily="34" charset="-122"/>
                <a:cs typeface="Arial" pitchFamily="34" charset="0"/>
              </a:endParaRPr>
            </a:p>
          </p:txBody>
        </p:sp>
      </p:grpSp>
      <p:sp>
        <p:nvSpPr>
          <p:cNvPr id="84" name="矩形 83"/>
          <p:cNvSpPr/>
          <p:nvPr/>
        </p:nvSpPr>
        <p:spPr>
          <a:xfrm>
            <a:off x="3758286" y="4808095"/>
            <a:ext cx="2021787" cy="461665"/>
          </a:xfrm>
          <a:prstGeom prst="rect">
            <a:avLst/>
          </a:prstGeom>
        </p:spPr>
        <p:txBody>
          <a:bodyPr wrap="square">
            <a:spAutoFit/>
          </a:bodyPr>
          <a:lstStyle/>
          <a:p>
            <a:pPr defTabSz="1219200"/>
            <a:r>
              <a:rPr lang="zh-CN" altLang="en-US" sz="1200" dirty="0">
                <a:solidFill>
                  <a:srgbClr val="C00000"/>
                </a:solidFill>
                <a:latin typeface="微软雅黑" panose="020B0503020204020204" pitchFamily="34" charset="-122"/>
                <a:ea typeface="微软雅黑" panose="020B0503020204020204" pitchFamily="34" charset="-122"/>
              </a:rPr>
              <a:t>视频：</a:t>
            </a:r>
            <a:r>
              <a:rPr lang="en-US" altLang="zh-CN" sz="1200" dirty="0">
                <a:solidFill>
                  <a:srgbClr val="C00000"/>
                </a:solidFill>
                <a:latin typeface="微软雅黑" panose="020B0503020204020204" pitchFamily="34" charset="-122"/>
                <a:ea typeface="微软雅黑" panose="020B0503020204020204" pitchFamily="34" charset="-122"/>
              </a:rPr>
              <a:t>SEC</a:t>
            </a:r>
            <a:r>
              <a:rPr lang="zh-CN" altLang="en-US" sz="1200" dirty="0">
                <a:solidFill>
                  <a:srgbClr val="C00000"/>
                </a:solidFill>
                <a:latin typeface="微软雅黑" panose="020B0503020204020204" pitchFamily="34" charset="-122"/>
                <a:ea typeface="微软雅黑" panose="020B0503020204020204" pitchFamily="34" charset="-122"/>
              </a:rPr>
              <a:t>算法</a:t>
            </a:r>
            <a:endParaRPr lang="en-US" altLang="zh-CN" sz="1200" dirty="0">
              <a:solidFill>
                <a:srgbClr val="C00000"/>
              </a:solidFill>
              <a:latin typeface="微软雅黑" panose="020B0503020204020204" pitchFamily="34" charset="-122"/>
              <a:ea typeface="微软雅黑" panose="020B0503020204020204" pitchFamily="34" charset="-122"/>
            </a:endParaRPr>
          </a:p>
          <a:p>
            <a:pPr defTabSz="1219200"/>
            <a:r>
              <a:rPr lang="zh-CN" altLang="en-US" sz="1200" dirty="0">
                <a:solidFill>
                  <a:srgbClr val="C00000"/>
                </a:solidFill>
                <a:latin typeface="微软雅黑" panose="020B0503020204020204" pitchFamily="34" charset="-122"/>
                <a:ea typeface="微软雅黑" panose="020B0503020204020204" pitchFamily="34" charset="-122"/>
              </a:rPr>
              <a:t>音频：</a:t>
            </a:r>
            <a:r>
              <a:rPr lang="en-US" altLang="zh-CN" sz="1200" dirty="0" err="1">
                <a:solidFill>
                  <a:srgbClr val="C00000"/>
                </a:solidFill>
                <a:latin typeface="微软雅黑" panose="020B0503020204020204" pitchFamily="34" charset="-122"/>
                <a:ea typeface="微软雅黑" panose="020B0503020204020204" pitchFamily="34" charset="-122"/>
              </a:rPr>
              <a:t>Opus+NetATE</a:t>
            </a:r>
            <a:r>
              <a:rPr lang="zh-CN" altLang="en-US" sz="1200" dirty="0">
                <a:solidFill>
                  <a:srgbClr val="C00000"/>
                </a:solidFill>
                <a:latin typeface="微软雅黑" panose="020B0503020204020204" pitchFamily="34" charset="-122"/>
                <a:ea typeface="微软雅黑" panose="020B0503020204020204" pitchFamily="34" charset="-122"/>
              </a:rPr>
              <a:t>算法</a:t>
            </a:r>
            <a:r>
              <a:rPr lang="en-US" altLang="zh-CN" sz="1200" dirty="0">
                <a:solidFill>
                  <a:srgbClr val="C00000"/>
                </a:solidFill>
                <a:latin typeface="微软雅黑" panose="020B0503020204020204" pitchFamily="34" charset="-122"/>
                <a:ea typeface="微软雅黑" panose="020B0503020204020204" pitchFamily="34" charset="-122"/>
              </a:rPr>
              <a:t> </a:t>
            </a:r>
          </a:p>
        </p:txBody>
      </p:sp>
      <p:sp>
        <p:nvSpPr>
          <p:cNvPr id="85" name="矩形 84"/>
          <p:cNvSpPr/>
          <p:nvPr/>
        </p:nvSpPr>
        <p:spPr>
          <a:xfrm>
            <a:off x="1958668" y="4061780"/>
            <a:ext cx="1219222" cy="276999"/>
          </a:xfrm>
          <a:prstGeom prst="rect">
            <a:avLst/>
          </a:prstGeom>
        </p:spPr>
        <p:txBody>
          <a:bodyPr wrap="square">
            <a:spAutoFit/>
          </a:bodyPr>
          <a:lstStyle/>
          <a:p>
            <a:pPr algn="ctr" defTabSz="1219200"/>
            <a:r>
              <a:rPr lang="en-US" altLang="zh-CN" sz="1200" dirty="0">
                <a:solidFill>
                  <a:schemeClr val="bg2">
                    <a:lumMod val="75000"/>
                  </a:schemeClr>
                </a:solidFill>
                <a:latin typeface="微软雅黑" panose="020B0503020204020204" pitchFamily="34" charset="-122"/>
                <a:ea typeface="微软雅黑" panose="020B0503020204020204" pitchFamily="34" charset="-122"/>
              </a:rPr>
              <a:t>RTP</a:t>
            </a:r>
          </a:p>
        </p:txBody>
      </p:sp>
      <p:sp>
        <p:nvSpPr>
          <p:cNvPr id="86" name="矩形 85"/>
          <p:cNvSpPr/>
          <p:nvPr/>
        </p:nvSpPr>
        <p:spPr>
          <a:xfrm>
            <a:off x="4244399" y="4061780"/>
            <a:ext cx="1219222" cy="276999"/>
          </a:xfrm>
          <a:prstGeom prst="rect">
            <a:avLst/>
          </a:prstGeom>
        </p:spPr>
        <p:txBody>
          <a:bodyPr wrap="square">
            <a:spAutoFit/>
          </a:bodyPr>
          <a:lstStyle/>
          <a:p>
            <a:pPr algn="ctr" defTabSz="1219200"/>
            <a:r>
              <a:rPr lang="en-US" altLang="zh-CN" sz="1200" dirty="0">
                <a:solidFill>
                  <a:schemeClr val="bg2">
                    <a:lumMod val="75000"/>
                  </a:schemeClr>
                </a:solidFill>
                <a:latin typeface="微软雅黑" panose="020B0503020204020204" pitchFamily="34" charset="-122"/>
                <a:ea typeface="微软雅黑" panose="020B0503020204020204" pitchFamily="34" charset="-122"/>
              </a:rPr>
              <a:t>RTP</a:t>
            </a:r>
          </a:p>
        </p:txBody>
      </p:sp>
      <p:pic>
        <p:nvPicPr>
          <p:cNvPr id="88" name="Picture 3"/>
          <p:cNvPicPr preferRelativeResize="0">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19184" y="3123007"/>
            <a:ext cx="1476000" cy="918381"/>
          </a:xfrm>
          <a:prstGeom prst="rect">
            <a:avLst/>
          </a:prstGeom>
          <a:noFill/>
          <a:ln w="9525">
            <a:noFill/>
            <a:miter lim="800000"/>
            <a:headEnd/>
            <a:tailEnd/>
          </a:ln>
        </p:spPr>
      </p:pic>
      <p:sp>
        <p:nvSpPr>
          <p:cNvPr id="90" name="矩形 89"/>
          <p:cNvSpPr/>
          <p:nvPr/>
        </p:nvSpPr>
        <p:spPr>
          <a:xfrm>
            <a:off x="7620104" y="4024142"/>
            <a:ext cx="3558848" cy="338554"/>
          </a:xfrm>
          <a:prstGeom prst="rect">
            <a:avLst/>
          </a:prstGeom>
        </p:spPr>
        <p:txBody>
          <a:bodyPr wrap="square" anchor="ctr">
            <a:spAutoFit/>
          </a:bodyPr>
          <a:lstStyle/>
          <a:p>
            <a:pPr marL="0" marR="0" lvl="0" indent="0" algn="ctr" defTabSz="801233" eaLnBrk="1" fontAlgn="auto" latinLnBrk="0" hangingPunct="1">
              <a:spcBef>
                <a:spcPts val="0"/>
              </a:spcBef>
              <a:spcAft>
                <a:spcPts val="0"/>
              </a:spcAft>
              <a:buClr>
                <a:srgbClr val="C00000"/>
              </a:buClr>
              <a:buSzPct val="100000"/>
              <a:buFontTx/>
              <a:buNone/>
              <a:tabLst/>
              <a:defRPr/>
            </a:pPr>
            <a:r>
              <a:rPr kumimoji="0" lang="zh-CN" altLang="en-US" sz="16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itchFamily="34" charset="0"/>
              </a:rPr>
              <a:t>视频</a:t>
            </a:r>
            <a:r>
              <a:rPr kumimoji="0" lang="en-US" altLang="zh-CN" sz="16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itchFamily="34" charset="0"/>
              </a:rPr>
              <a:t>5%</a:t>
            </a:r>
            <a:r>
              <a:rPr kumimoji="0" lang="zh-CN" altLang="en-US" sz="16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itchFamily="34" charset="0"/>
              </a:rPr>
              <a:t>网络丢包，音频</a:t>
            </a:r>
            <a:r>
              <a:rPr kumimoji="0" lang="en-US" altLang="zh-CN" sz="16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itchFamily="34" charset="0"/>
              </a:rPr>
              <a:t>30%</a:t>
            </a:r>
            <a:r>
              <a:rPr kumimoji="0" lang="zh-CN" altLang="en-US" sz="16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Arial" pitchFamily="34" charset="0"/>
              </a:rPr>
              <a:t>网络丢包</a:t>
            </a:r>
          </a:p>
        </p:txBody>
      </p:sp>
      <p:pic>
        <p:nvPicPr>
          <p:cNvPr id="92" name="Picture 2"/>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104" y="4629891"/>
            <a:ext cx="1474160" cy="907823"/>
          </a:xfrm>
          <a:prstGeom prst="rect">
            <a:avLst/>
          </a:prstGeom>
          <a:noFill/>
          <a:ln w="9525">
            <a:noFill/>
            <a:miter lim="800000"/>
            <a:headEnd/>
            <a:tailEnd/>
          </a:ln>
        </p:spPr>
      </p:pic>
      <p:sp>
        <p:nvSpPr>
          <p:cNvPr id="93" name="矩形 92"/>
          <p:cNvSpPr/>
          <p:nvPr/>
        </p:nvSpPr>
        <p:spPr>
          <a:xfrm>
            <a:off x="7539894" y="5567865"/>
            <a:ext cx="4170843" cy="338554"/>
          </a:xfrm>
          <a:prstGeom prst="rect">
            <a:avLst/>
          </a:prstGeom>
        </p:spPr>
        <p:txBody>
          <a:bodyPr wrap="square" anchor="ctr">
            <a:spAutoFit/>
          </a:bodyPr>
          <a:lstStyle/>
          <a:p>
            <a:pPr algn="ctr" defTabSz="801233">
              <a:buClr>
                <a:srgbClr val="C00000"/>
              </a:buClr>
              <a:buSzPct val="100000"/>
              <a:defRPr/>
            </a:pPr>
            <a:r>
              <a:rPr lang="zh-CN" altLang="en-US" sz="1600" dirty="0">
                <a:solidFill>
                  <a:srgbClr val="C00000"/>
                </a:solidFill>
                <a:latin typeface="微软雅黑" panose="020B0503020204020204" pitchFamily="34" charset="-122"/>
                <a:ea typeface="微软雅黑" panose="020B0503020204020204" pitchFamily="34" charset="-122"/>
                <a:cs typeface="Arial" pitchFamily="34" charset="0"/>
              </a:rPr>
              <a:t>视频抗</a:t>
            </a:r>
            <a:r>
              <a:rPr lang="en-US" altLang="zh-CN" sz="1600" dirty="0">
                <a:solidFill>
                  <a:srgbClr val="C00000"/>
                </a:solidFill>
                <a:latin typeface="微软雅黑" panose="020B0503020204020204" pitchFamily="34" charset="-122"/>
                <a:ea typeface="微软雅黑" panose="020B0503020204020204" pitchFamily="34" charset="-122"/>
                <a:cs typeface="Arial" pitchFamily="34" charset="0"/>
              </a:rPr>
              <a:t>30%</a:t>
            </a:r>
            <a:r>
              <a:rPr lang="zh-CN" altLang="en-US" sz="1600" dirty="0">
                <a:solidFill>
                  <a:srgbClr val="C00000"/>
                </a:solidFill>
                <a:latin typeface="微软雅黑" panose="020B0503020204020204" pitchFamily="34" charset="-122"/>
                <a:ea typeface="微软雅黑" panose="020B0503020204020204" pitchFamily="34" charset="-122"/>
                <a:cs typeface="Arial" pitchFamily="34" charset="0"/>
              </a:rPr>
              <a:t>网络丢包，音频抗</a:t>
            </a:r>
            <a:r>
              <a:rPr lang="en-US" altLang="zh-CN" sz="1600" dirty="0">
                <a:solidFill>
                  <a:srgbClr val="C00000"/>
                </a:solidFill>
                <a:latin typeface="微软雅黑" panose="020B0503020204020204" pitchFamily="34" charset="-122"/>
                <a:ea typeface="微软雅黑" panose="020B0503020204020204" pitchFamily="34" charset="-122"/>
                <a:cs typeface="Arial" pitchFamily="34" charset="0"/>
              </a:rPr>
              <a:t>80%</a:t>
            </a:r>
            <a:r>
              <a:rPr lang="zh-CN" altLang="en-US" sz="1600" dirty="0">
                <a:solidFill>
                  <a:srgbClr val="C00000"/>
                </a:solidFill>
                <a:latin typeface="微软雅黑" panose="020B0503020204020204" pitchFamily="34" charset="-122"/>
                <a:ea typeface="微软雅黑" panose="020B0503020204020204" pitchFamily="34" charset="-122"/>
                <a:cs typeface="Arial" pitchFamily="34" charset="0"/>
              </a:rPr>
              <a:t>网络丢包</a:t>
            </a:r>
          </a:p>
        </p:txBody>
      </p:sp>
      <p:sp>
        <p:nvSpPr>
          <p:cNvPr id="95" name="左大括号 94"/>
          <p:cNvSpPr/>
          <p:nvPr/>
        </p:nvSpPr>
        <p:spPr>
          <a:xfrm rot="5400000">
            <a:off x="2584989" y="2043317"/>
            <a:ext cx="135082" cy="2105358"/>
          </a:xfrm>
          <a:prstGeom prst="leftBrac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6" name="矩形 95"/>
          <p:cNvSpPr/>
          <p:nvPr/>
        </p:nvSpPr>
        <p:spPr>
          <a:xfrm>
            <a:off x="2041229" y="2781229"/>
            <a:ext cx="1219222" cy="276999"/>
          </a:xfrm>
          <a:prstGeom prst="rect">
            <a:avLst/>
          </a:prstGeom>
        </p:spPr>
        <p:txBody>
          <a:bodyPr wrap="square">
            <a:spAutoFit/>
          </a:bodyPr>
          <a:lstStyle/>
          <a:p>
            <a:pPr algn="ctr" defTabSz="1219200"/>
            <a:r>
              <a:rPr lang="zh-CN" altLang="en-US" sz="1200" dirty="0">
                <a:solidFill>
                  <a:schemeClr val="bg2">
                    <a:lumMod val="75000"/>
                  </a:schemeClr>
                </a:solidFill>
                <a:latin typeface="微软雅黑" panose="020B0503020204020204" pitchFamily="34" charset="-122"/>
                <a:ea typeface="微软雅黑" panose="020B0503020204020204" pitchFamily="34" charset="-122"/>
              </a:rPr>
              <a:t>原始数据流</a:t>
            </a:r>
            <a:endParaRPr lang="en-US" altLang="zh-CN" sz="1200" dirty="0">
              <a:solidFill>
                <a:schemeClr val="bg2">
                  <a:lumMod val="75000"/>
                </a:schemeClr>
              </a:solidFill>
              <a:latin typeface="微软雅黑" panose="020B0503020204020204" pitchFamily="34" charset="-122"/>
              <a:ea typeface="微软雅黑" panose="020B0503020204020204" pitchFamily="34" charset="-122"/>
            </a:endParaRPr>
          </a:p>
        </p:txBody>
      </p:sp>
      <p:sp>
        <p:nvSpPr>
          <p:cNvPr id="97" name="左大括号 96"/>
          <p:cNvSpPr/>
          <p:nvPr/>
        </p:nvSpPr>
        <p:spPr>
          <a:xfrm rot="5400000">
            <a:off x="4852145" y="1906788"/>
            <a:ext cx="135082" cy="2378415"/>
          </a:xfrm>
          <a:prstGeom prst="leftBrac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8" name="矩形 97"/>
          <p:cNvSpPr/>
          <p:nvPr/>
        </p:nvSpPr>
        <p:spPr>
          <a:xfrm>
            <a:off x="4379184" y="2781229"/>
            <a:ext cx="1082911" cy="276999"/>
          </a:xfrm>
          <a:prstGeom prst="rect">
            <a:avLst/>
          </a:prstGeom>
        </p:spPr>
        <p:txBody>
          <a:bodyPr wrap="square">
            <a:spAutoFit/>
          </a:bodyPr>
          <a:lstStyle/>
          <a:p>
            <a:pPr algn="ctr" defTabSz="1219200"/>
            <a:r>
              <a:rPr lang="zh-CN" altLang="en-US" sz="1200" dirty="0">
                <a:solidFill>
                  <a:schemeClr val="bg2">
                    <a:lumMod val="75000"/>
                  </a:schemeClr>
                </a:solidFill>
                <a:latin typeface="微软雅黑" panose="020B0503020204020204" pitchFamily="34" charset="-122"/>
                <a:ea typeface="微软雅黑" panose="020B0503020204020204" pitchFamily="34" charset="-122"/>
              </a:rPr>
              <a:t>网络丢包</a:t>
            </a:r>
            <a:endParaRPr lang="en-US" altLang="zh-CN" sz="1200" dirty="0">
              <a:solidFill>
                <a:schemeClr val="bg2">
                  <a:lumMod val="75000"/>
                </a:schemeClr>
              </a:solidFill>
              <a:latin typeface="微软雅黑" panose="020B0503020204020204" pitchFamily="34" charset="-122"/>
              <a:ea typeface="微软雅黑" panose="020B0503020204020204" pitchFamily="34" charset="-122"/>
            </a:endParaRPr>
          </a:p>
        </p:txBody>
      </p:sp>
      <p:sp>
        <p:nvSpPr>
          <p:cNvPr id="104" name="左大括号 103"/>
          <p:cNvSpPr/>
          <p:nvPr/>
        </p:nvSpPr>
        <p:spPr>
          <a:xfrm rot="5400000">
            <a:off x="6652779" y="2514515"/>
            <a:ext cx="135082" cy="1162961"/>
          </a:xfrm>
          <a:prstGeom prst="leftBrac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5" name="矩形 104"/>
          <p:cNvSpPr/>
          <p:nvPr/>
        </p:nvSpPr>
        <p:spPr>
          <a:xfrm>
            <a:off x="6247268" y="2781229"/>
            <a:ext cx="953178" cy="276999"/>
          </a:xfrm>
          <a:prstGeom prst="rect">
            <a:avLst/>
          </a:prstGeom>
        </p:spPr>
        <p:txBody>
          <a:bodyPr wrap="square">
            <a:spAutoFit/>
          </a:bodyPr>
          <a:lstStyle/>
          <a:p>
            <a:pPr algn="ctr" defTabSz="1219200"/>
            <a:r>
              <a:rPr lang="zh-CN" altLang="en-US" sz="1200" dirty="0">
                <a:solidFill>
                  <a:srgbClr val="C00000"/>
                </a:solidFill>
                <a:latin typeface="微软雅黑" panose="020B0503020204020204" pitchFamily="34" charset="-122"/>
                <a:ea typeface="微软雅黑" panose="020B0503020204020204" pitchFamily="34" charset="-122"/>
              </a:rPr>
              <a:t>数据恢复</a:t>
            </a:r>
            <a:endParaRPr lang="en-US" altLang="zh-CN" sz="1200" dirty="0">
              <a:solidFill>
                <a:srgbClr val="C00000"/>
              </a:solidFill>
              <a:latin typeface="微软雅黑" panose="020B0503020204020204" pitchFamily="34" charset="-122"/>
              <a:ea typeface="微软雅黑" panose="020B0503020204020204" pitchFamily="34" charset="-122"/>
            </a:endParaRPr>
          </a:p>
        </p:txBody>
      </p:sp>
      <p:sp>
        <p:nvSpPr>
          <p:cNvPr id="10" name="弧形 9"/>
          <p:cNvSpPr/>
          <p:nvPr/>
        </p:nvSpPr>
        <p:spPr>
          <a:xfrm>
            <a:off x="3029966" y="3550025"/>
            <a:ext cx="1366459" cy="561047"/>
          </a:xfrm>
          <a:prstGeom prst="arc">
            <a:avLst>
              <a:gd name="adj1" fmla="val 11315128"/>
              <a:gd name="adj2" fmla="val 21141893"/>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8" name="弧形 77"/>
          <p:cNvSpPr/>
          <p:nvPr/>
        </p:nvSpPr>
        <p:spPr>
          <a:xfrm>
            <a:off x="5346448" y="3550025"/>
            <a:ext cx="1366459" cy="561047"/>
          </a:xfrm>
          <a:prstGeom prst="arc">
            <a:avLst>
              <a:gd name="adj1" fmla="val 11315128"/>
              <a:gd name="adj2" fmla="val 21141893"/>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1" name="弧形 100"/>
          <p:cNvSpPr/>
          <p:nvPr/>
        </p:nvSpPr>
        <p:spPr>
          <a:xfrm>
            <a:off x="2968605" y="5225654"/>
            <a:ext cx="1366459" cy="561047"/>
          </a:xfrm>
          <a:prstGeom prst="arc">
            <a:avLst>
              <a:gd name="adj1" fmla="val 11315128"/>
              <a:gd name="adj2" fmla="val 21141893"/>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2" name="弧形 101"/>
          <p:cNvSpPr/>
          <p:nvPr/>
        </p:nvSpPr>
        <p:spPr>
          <a:xfrm>
            <a:off x="5285087" y="5225654"/>
            <a:ext cx="1366459" cy="561047"/>
          </a:xfrm>
          <a:prstGeom prst="arc">
            <a:avLst>
              <a:gd name="adj1" fmla="val 11315128"/>
              <a:gd name="adj2" fmla="val 21141893"/>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03" name="图片 102"/>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57172" y="4822885"/>
            <a:ext cx="1921781" cy="552580"/>
          </a:xfrm>
          <a:prstGeom prst="rect">
            <a:avLst/>
          </a:prstGeom>
        </p:spPr>
      </p:pic>
      <p:cxnSp>
        <p:nvCxnSpPr>
          <p:cNvPr id="17" name="直接连接符 16"/>
          <p:cNvCxnSpPr/>
          <p:nvPr/>
        </p:nvCxnSpPr>
        <p:spPr>
          <a:xfrm>
            <a:off x="1163285" y="4514086"/>
            <a:ext cx="10044000"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9" name="组合 118"/>
          <p:cNvGrpSpPr/>
          <p:nvPr/>
        </p:nvGrpSpPr>
        <p:grpSpPr>
          <a:xfrm>
            <a:off x="6253502" y="3751727"/>
            <a:ext cx="1048299" cy="253416"/>
            <a:chOff x="2366657" y="4706126"/>
            <a:chExt cx="1606316" cy="388311"/>
          </a:xfrm>
          <a:solidFill>
            <a:schemeClr val="tx2">
              <a:lumMod val="75000"/>
            </a:schemeClr>
          </a:solidFill>
        </p:grpSpPr>
        <p:sp>
          <p:nvSpPr>
            <p:cNvPr id="120" name="TextBox 14"/>
            <p:cNvSpPr txBox="1"/>
            <p:nvPr/>
          </p:nvSpPr>
          <p:spPr>
            <a:xfrm>
              <a:off x="2366657" y="4706126"/>
              <a:ext cx="372536" cy="388311"/>
            </a:xfrm>
            <a:prstGeom prst="rect">
              <a:avLst/>
            </a:prstGeom>
            <a:grp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1</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sp>
          <p:nvSpPr>
            <p:cNvPr id="121" name="TextBox 15"/>
            <p:cNvSpPr txBox="1"/>
            <p:nvPr/>
          </p:nvSpPr>
          <p:spPr>
            <a:xfrm>
              <a:off x="2777918" y="4706126"/>
              <a:ext cx="372536" cy="388311"/>
            </a:xfrm>
            <a:prstGeom prst="rect">
              <a:avLst/>
            </a:prstGeom>
            <a:grp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2</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sp>
          <p:nvSpPr>
            <p:cNvPr id="122" name="TextBox 17"/>
            <p:cNvSpPr txBox="1"/>
            <p:nvPr/>
          </p:nvSpPr>
          <p:spPr>
            <a:xfrm>
              <a:off x="3600437" y="4706126"/>
              <a:ext cx="372536" cy="388311"/>
            </a:xfrm>
            <a:prstGeom prst="rect">
              <a:avLst/>
            </a:prstGeom>
            <a:grpFill/>
            <a:ln>
              <a:noFill/>
            </a:ln>
          </p:spPr>
          <p:txBody>
            <a:bodyPr vert="horz" wrap="none" rtlCol="0">
              <a:noAutofit/>
            </a:bodyPr>
            <a:lstStyle/>
            <a:p>
              <a:pPr algn="ctr" defTabSz="1219272"/>
              <a:r>
                <a:rPr lang="en-US" altLang="zh-CN" sz="1000" b="1" dirty="0">
                  <a:solidFill>
                    <a:schemeClr val="tx2"/>
                  </a:solidFill>
                  <a:latin typeface="微软雅黑" panose="020B0503020204020204" pitchFamily="34" charset="-122"/>
                  <a:ea typeface="微软雅黑" panose="020B0503020204020204" pitchFamily="34" charset="-122"/>
                  <a:cs typeface="Arial" pitchFamily="34" charset="0"/>
                </a:rPr>
                <a:t>4</a:t>
              </a:r>
              <a:endParaRPr lang="zh-CN" altLang="en-US" sz="1000" b="1" dirty="0">
                <a:solidFill>
                  <a:schemeClr val="tx2"/>
                </a:solidFill>
                <a:latin typeface="微软雅黑" panose="020B0503020204020204" pitchFamily="34" charset="-122"/>
                <a:ea typeface="微软雅黑" panose="020B0503020204020204" pitchFamily="34" charset="-122"/>
                <a:cs typeface="Arial" pitchFamily="34" charset="0"/>
              </a:endParaRPr>
            </a:p>
          </p:txBody>
        </p:sp>
      </p:grpSp>
      <p:sp>
        <p:nvSpPr>
          <p:cNvPr id="128" name="弧形 127"/>
          <p:cNvSpPr/>
          <p:nvPr/>
        </p:nvSpPr>
        <p:spPr>
          <a:xfrm>
            <a:off x="2972218" y="2018309"/>
            <a:ext cx="1366459" cy="561047"/>
          </a:xfrm>
          <a:prstGeom prst="arc">
            <a:avLst>
              <a:gd name="adj1" fmla="val 11315128"/>
              <a:gd name="adj2" fmla="val 21141893"/>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9" name="弧形 128"/>
          <p:cNvSpPr/>
          <p:nvPr/>
        </p:nvSpPr>
        <p:spPr>
          <a:xfrm>
            <a:off x="5811218" y="2018309"/>
            <a:ext cx="1366459" cy="561047"/>
          </a:xfrm>
          <a:prstGeom prst="arc">
            <a:avLst>
              <a:gd name="adj1" fmla="val 11315128"/>
              <a:gd name="adj2" fmla="val 21141893"/>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20" name="图片 19"/>
          <p:cNvPicPr>
            <a:picLocks noChangeAspect="1"/>
          </p:cNvPicPr>
          <p:nvPr/>
        </p:nvPicPr>
        <p:blipFill>
          <a:blip r:embed="rId7"/>
          <a:stretch>
            <a:fillRect/>
          </a:stretch>
        </p:blipFill>
        <p:spPr>
          <a:xfrm>
            <a:off x="9258547" y="3336997"/>
            <a:ext cx="1920406" cy="554784"/>
          </a:xfrm>
          <a:prstGeom prst="rect">
            <a:avLst/>
          </a:prstGeom>
        </p:spPr>
      </p:pic>
      <p:grpSp>
        <p:nvGrpSpPr>
          <p:cNvPr id="63" name="组合 62"/>
          <p:cNvGrpSpPr/>
          <p:nvPr/>
        </p:nvGrpSpPr>
        <p:grpSpPr>
          <a:xfrm>
            <a:off x="464073" y="351655"/>
            <a:ext cx="259057" cy="596822"/>
            <a:chOff x="464073" y="351655"/>
            <a:chExt cx="259057" cy="596822"/>
          </a:xfrm>
        </p:grpSpPr>
        <p:sp>
          <p:nvSpPr>
            <p:cNvPr id="64" name="矩形 63"/>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65" name="矩形 64"/>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pic>
        <p:nvPicPr>
          <p:cNvPr id="80" name="图片 7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96218" y="1726218"/>
            <a:ext cx="1717179" cy="931206"/>
          </a:xfrm>
          <a:prstGeom prst="rect">
            <a:avLst/>
          </a:prstGeom>
        </p:spPr>
      </p:pic>
    </p:spTree>
    <p:extLst>
      <p:ext uri="{BB962C8B-B14F-4D97-AF65-F5344CB8AC3E}">
        <p14:creationId xmlns:p14="http://schemas.microsoft.com/office/powerpoint/2010/main" val="1385143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773456" y="2160396"/>
            <a:ext cx="6235787" cy="2100304"/>
            <a:chOff x="2827837" y="2160396"/>
            <a:chExt cx="6235787" cy="2100304"/>
          </a:xfrm>
        </p:grpSpPr>
        <p:grpSp>
          <p:nvGrpSpPr>
            <p:cNvPr id="14" name="组合 13"/>
            <p:cNvGrpSpPr/>
            <p:nvPr/>
          </p:nvGrpSpPr>
          <p:grpSpPr>
            <a:xfrm>
              <a:off x="2827837" y="2160396"/>
              <a:ext cx="6235787" cy="2097199"/>
              <a:chOff x="2827837" y="2160396"/>
              <a:chExt cx="6235787" cy="2097199"/>
            </a:xfrm>
          </p:grpSpPr>
          <p:sp>
            <p:nvSpPr>
              <p:cNvPr id="16" name="矩形 15"/>
              <p:cNvSpPr/>
              <p:nvPr/>
            </p:nvSpPr>
            <p:spPr>
              <a:xfrm>
                <a:off x="2827837" y="3046901"/>
                <a:ext cx="6235787" cy="1210694"/>
              </a:xfrm>
              <a:prstGeom prst="rect">
                <a:avLst/>
              </a:prstGeom>
              <a:solidFill>
                <a:srgbClr val="A1A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2827837" y="2160396"/>
                <a:ext cx="6235787" cy="155347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对角圆角矩形 14"/>
            <p:cNvSpPr/>
            <p:nvPr/>
          </p:nvSpPr>
          <p:spPr>
            <a:xfrm>
              <a:off x="2827837" y="3612862"/>
              <a:ext cx="6235787" cy="647838"/>
            </a:xfrm>
            <a:prstGeom prst="round2DiagRect">
              <a:avLst>
                <a:gd name="adj1" fmla="val 20943"/>
                <a:gd name="adj2" fmla="val 0"/>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latin typeface="微软雅黑" panose="020B0503020204020204" pitchFamily="34" charset="-122"/>
                <a:ea typeface="微软雅黑" panose="020B0503020204020204" pitchFamily="34" charset="-122"/>
              </a:endParaRPr>
            </a:p>
          </p:txBody>
        </p:sp>
      </p:grpSp>
      <p:sp>
        <p:nvSpPr>
          <p:cNvPr id="18" name="TextBox 6"/>
          <p:cNvSpPr txBox="1"/>
          <p:nvPr/>
        </p:nvSpPr>
        <p:spPr>
          <a:xfrm>
            <a:off x="3299750" y="2357025"/>
            <a:ext cx="3832914" cy="369332"/>
          </a:xfrm>
          <a:prstGeom prst="rect">
            <a:avLst/>
          </a:prstGeom>
          <a:noFill/>
        </p:spPr>
        <p:txBody>
          <a:bodyPr vert="horz" wrap="square" lIns="0" tIns="0" rIns="0" bIns="0" rtlCol="0" anchor="ctr">
            <a:spAutoFit/>
          </a:bodyPr>
          <a:lstStyle>
            <a:defPPr>
              <a:defRPr lang="zh-CN"/>
            </a:defPPr>
            <a:lvl1pPr>
              <a:defRPr>
                <a:solidFill>
                  <a:schemeClr val="bg1">
                    <a:lumMod val="50000"/>
                  </a:schemeClr>
                </a:solidFill>
                <a:latin typeface="Impact" pitchFamily="34" charset="0"/>
                <a:ea typeface="微软雅黑" pitchFamily="34" charset="-122"/>
              </a:defRPr>
            </a:lvl1pPr>
          </a:lstStyle>
          <a:p>
            <a:r>
              <a:rPr lang="en-US" altLang="zh-CN" sz="2400" dirty="0">
                <a:solidFill>
                  <a:schemeClr val="bg1"/>
                </a:solidFill>
                <a:latin typeface="微软雅黑" panose="020B0503020204020204" pitchFamily="34" charset="-122"/>
              </a:rPr>
              <a:t>01    </a:t>
            </a:r>
            <a:r>
              <a:rPr lang="zh-CN" altLang="en-US" sz="2400" dirty="0">
                <a:solidFill>
                  <a:schemeClr val="bg1"/>
                </a:solidFill>
                <a:latin typeface="微软雅黑" panose="020B0503020204020204" pitchFamily="34" charset="-122"/>
              </a:rPr>
              <a:t>产品概述</a:t>
            </a:r>
          </a:p>
        </p:txBody>
      </p:sp>
      <p:sp>
        <p:nvSpPr>
          <p:cNvPr id="19" name="TextBox 11"/>
          <p:cNvSpPr txBox="1"/>
          <p:nvPr/>
        </p:nvSpPr>
        <p:spPr>
          <a:xfrm>
            <a:off x="3292717" y="3713866"/>
            <a:ext cx="4462882" cy="369332"/>
          </a:xfrm>
          <a:prstGeom prst="rect">
            <a:avLst/>
          </a:prstGeom>
          <a:noFill/>
        </p:spPr>
        <p:txBody>
          <a:bodyPr vert="horz" wrap="square" lIns="0" tIns="0" rIns="0" bIns="0" rtlCol="0" anchor="ctr">
            <a:spAutoFit/>
          </a:bodyPr>
          <a:lstStyle/>
          <a:p>
            <a:r>
              <a:rPr lang="en-US" altLang="zh-CN" sz="2400" dirty="0">
                <a:solidFill>
                  <a:schemeClr val="tx1">
                    <a:lumMod val="85000"/>
                    <a:lumOff val="15000"/>
                  </a:schemeClr>
                </a:solidFill>
                <a:latin typeface="微软雅黑" panose="020B0503020204020204" pitchFamily="34" charset="-122"/>
                <a:ea typeface="微软雅黑" panose="020B0503020204020204" pitchFamily="34" charset="-122"/>
              </a:rPr>
              <a:t>03    </a:t>
            </a:r>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组网场景</a:t>
            </a:r>
          </a:p>
        </p:txBody>
      </p:sp>
      <p:sp>
        <p:nvSpPr>
          <p:cNvPr id="20" name="TextBox 10"/>
          <p:cNvSpPr txBox="1"/>
          <p:nvPr/>
        </p:nvSpPr>
        <p:spPr>
          <a:xfrm>
            <a:off x="3299750" y="3026391"/>
            <a:ext cx="4462882" cy="369332"/>
          </a:xfrm>
          <a:prstGeom prst="rect">
            <a:avLst/>
          </a:prstGeom>
          <a:noFill/>
        </p:spPr>
        <p:txBody>
          <a:bodyPr vert="horz" wrap="square" lIns="0" tIns="0" rIns="0" bIns="0" rtlCol="0" anchor="ctr">
            <a:spAutoFit/>
          </a:bodyPr>
          <a:lstStyle>
            <a:defPPr>
              <a:defRPr lang="zh-CN"/>
            </a:defPPr>
            <a:lvl1pPr>
              <a:defRPr>
                <a:solidFill>
                  <a:schemeClr val="bg1">
                    <a:lumMod val="50000"/>
                  </a:schemeClr>
                </a:solidFill>
                <a:latin typeface="Impact" pitchFamily="34" charset="0"/>
                <a:ea typeface="微软雅黑" pitchFamily="34" charset="-122"/>
              </a:defRPr>
            </a:lvl1pPr>
          </a:lstStyle>
          <a:p>
            <a:r>
              <a:rPr lang="en-US" altLang="zh-CN" sz="2400" dirty="0">
                <a:solidFill>
                  <a:schemeClr val="bg1"/>
                </a:solidFill>
                <a:latin typeface="微软雅黑" panose="020B0503020204020204" pitchFamily="34" charset="-122"/>
              </a:rPr>
              <a:t>02    </a:t>
            </a:r>
            <a:r>
              <a:rPr lang="zh-CN" altLang="en-US" sz="2400" dirty="0">
                <a:solidFill>
                  <a:schemeClr val="bg1"/>
                </a:solidFill>
                <a:latin typeface="微软雅黑" panose="020B0503020204020204" pitchFamily="34" charset="-122"/>
              </a:rPr>
              <a:t>业务功能介绍</a:t>
            </a:r>
          </a:p>
        </p:txBody>
      </p:sp>
      <p:grpSp>
        <p:nvGrpSpPr>
          <p:cNvPr id="21" name="组合 20"/>
          <p:cNvGrpSpPr/>
          <p:nvPr/>
        </p:nvGrpSpPr>
        <p:grpSpPr>
          <a:xfrm>
            <a:off x="464073" y="351655"/>
            <a:ext cx="259057" cy="596822"/>
            <a:chOff x="464073" y="351655"/>
            <a:chExt cx="259057" cy="596822"/>
          </a:xfrm>
        </p:grpSpPr>
        <p:sp>
          <p:nvSpPr>
            <p:cNvPr id="22" name="矩形 21"/>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23" name="矩形 22"/>
            <p:cNvSpPr/>
            <p:nvPr/>
          </p:nvSpPr>
          <p:spPr>
            <a:xfrm>
              <a:off x="464073" y="351655"/>
              <a:ext cx="63492" cy="596822"/>
            </a:xfrm>
            <a:prstGeom prst="rect">
              <a:avLst/>
            </a:prstGeom>
            <a:solidFill>
              <a:srgbClr val="A1A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sp>
        <p:nvSpPr>
          <p:cNvPr id="24" name="矩形 23"/>
          <p:cNvSpPr/>
          <p:nvPr/>
        </p:nvSpPr>
        <p:spPr>
          <a:xfrm>
            <a:off x="841702" y="327407"/>
            <a:ext cx="2002533" cy="747256"/>
          </a:xfrm>
          <a:prstGeom prst="rect">
            <a:avLst/>
          </a:prstGeom>
        </p:spPr>
        <p:txBody>
          <a:bodyPr wrap="square">
            <a:spAutoFit/>
          </a:bodyPr>
          <a:lstStyle/>
          <a:p>
            <a:pPr defTabSz="914126">
              <a:lnSpc>
                <a:spcPct val="112000"/>
              </a:lnSpc>
              <a:defRPr/>
            </a:pPr>
            <a:r>
              <a:rPr lang="zh-CN" altLang="en-US" sz="2000" b="1" dirty="0">
                <a:solidFill>
                  <a:srgbClr val="666666">
                    <a:lumMod val="95000"/>
                  </a:srgbClr>
                </a:solidFill>
                <a:latin typeface="微软雅黑" pitchFamily="34" charset="-122"/>
                <a:ea typeface="微软雅黑" pitchFamily="34" charset="-122"/>
              </a:rPr>
              <a:t>目录页 </a:t>
            </a:r>
            <a:r>
              <a:rPr lang="en-US" altLang="zh-CN" sz="2000" b="1" dirty="0">
                <a:solidFill>
                  <a:srgbClr val="666666">
                    <a:lumMod val="95000"/>
                  </a:srgbClr>
                </a:solidFill>
                <a:latin typeface="微软雅黑" pitchFamily="34" charset="-122"/>
                <a:ea typeface="微软雅黑" pitchFamily="34" charset="-122"/>
              </a:rPr>
              <a:t> </a:t>
            </a:r>
          </a:p>
          <a:p>
            <a:pPr defTabSz="914126">
              <a:lnSpc>
                <a:spcPct val="112000"/>
              </a:lnSpc>
              <a:defRPr/>
            </a:pPr>
            <a:r>
              <a:rPr lang="en-US" altLang="zh-CN" dirty="0">
                <a:solidFill>
                  <a:srgbClr val="666666">
                    <a:lumMod val="75000"/>
                  </a:srgbClr>
                </a:solidFill>
                <a:ea typeface="宋体" panose="02010600030101010101" pitchFamily="2" charset="-122"/>
              </a:rPr>
              <a:t>CONTENTS PAGE </a:t>
            </a:r>
            <a:endParaRPr lang="zh-CN" altLang="en-US" sz="2000" kern="0" dirty="0">
              <a:solidFill>
                <a:srgbClr val="666666">
                  <a:lumMod val="75000"/>
                </a:srgbClr>
              </a:solidFill>
            </a:endParaRPr>
          </a:p>
        </p:txBody>
      </p:sp>
    </p:spTree>
    <p:extLst>
      <p:ext uri="{BB962C8B-B14F-4D97-AF65-F5344CB8AC3E}">
        <p14:creationId xmlns:p14="http://schemas.microsoft.com/office/powerpoint/2010/main" val="1390029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6ADB1D9-336D-594D-9418-4BC486843D21}"/>
              </a:ext>
            </a:extLst>
          </p:cNvPr>
          <p:cNvSpPr>
            <a:spLocks noGrp="1"/>
          </p:cNvSpPr>
          <p:nvPr>
            <p:ph type="subTitle" idx="1"/>
          </p:nvPr>
        </p:nvSpPr>
        <p:spPr>
          <a:xfrm>
            <a:off x="879642" y="472960"/>
            <a:ext cx="10740640" cy="604621"/>
          </a:xfrm>
        </p:spPr>
        <p:txBody>
          <a:bodyPr>
            <a:normAutofit/>
          </a:bodyPr>
          <a:lstStyle/>
          <a:p>
            <a:r>
              <a:rPr lang="zh-CN" altLang="en-US" dirty="0">
                <a:solidFill>
                  <a:schemeClr val="tx1"/>
                </a:solidFill>
              </a:rPr>
              <a:t>会议录播典型组网</a:t>
            </a:r>
            <a:endParaRPr lang="en-US" dirty="0">
              <a:solidFill>
                <a:schemeClr val="tx1"/>
              </a:solidFill>
            </a:endParaRPr>
          </a:p>
        </p:txBody>
      </p:sp>
      <p:sp>
        <p:nvSpPr>
          <p:cNvPr id="3" name="Content Placeholder 2">
            <a:extLst>
              <a:ext uri="{FF2B5EF4-FFF2-40B4-BE49-F238E27FC236}">
                <a16:creationId xmlns:a16="http://schemas.microsoft.com/office/drawing/2014/main" id="{1D7B0514-4060-0E4B-809B-B1B2E3258AB4}"/>
              </a:ext>
            </a:extLst>
          </p:cNvPr>
          <p:cNvSpPr>
            <a:spLocks noGrp="1"/>
          </p:cNvSpPr>
          <p:nvPr>
            <p:ph idx="10"/>
          </p:nvPr>
        </p:nvSpPr>
        <p:spPr>
          <a:xfrm>
            <a:off x="8403059" y="2432376"/>
            <a:ext cx="3289822" cy="1018232"/>
          </a:xfrm>
        </p:spPr>
        <p:txBody>
          <a:bodyPr/>
          <a:lstStyle/>
          <a:p>
            <a:pPr marL="298123" indent="-285750">
              <a:lnSpc>
                <a:spcPct val="200000"/>
              </a:lnSpc>
              <a:buFont typeface="Arial" panose="020B0604020202020204" pitchFamily="34" charset="0"/>
              <a:buChar char="•"/>
            </a:pPr>
            <a:r>
              <a:rPr lang="en-US" altLang="zh-CN" sz="1400" dirty="0"/>
              <a:t>1080p60</a:t>
            </a:r>
            <a:r>
              <a:rPr lang="zh-CN" altLang="en-US" sz="1400" dirty="0"/>
              <a:t>双流录制、直播和点播</a:t>
            </a:r>
          </a:p>
          <a:p>
            <a:pPr marL="298123" indent="-285750">
              <a:lnSpc>
                <a:spcPct val="200000"/>
              </a:lnSpc>
              <a:buFont typeface="Arial" panose="020B0604020202020204" pitchFamily="34" charset="0"/>
              <a:buChar char="•"/>
            </a:pPr>
            <a:r>
              <a:rPr lang="en-US" altLang="zh-CN" sz="1400" dirty="0"/>
              <a:t>HTML5</a:t>
            </a:r>
            <a:r>
              <a:rPr lang="zh-CN" altLang="en-US" sz="1400" dirty="0"/>
              <a:t>移动观看，方便易用</a:t>
            </a:r>
          </a:p>
        </p:txBody>
      </p:sp>
      <p:sp>
        <p:nvSpPr>
          <p:cNvPr id="8" name="TextBox 7">
            <a:extLst>
              <a:ext uri="{FF2B5EF4-FFF2-40B4-BE49-F238E27FC236}">
                <a16:creationId xmlns:a16="http://schemas.microsoft.com/office/drawing/2014/main" id="{D8536F3D-D0C8-B447-A64B-59D377EA5296}"/>
              </a:ext>
            </a:extLst>
          </p:cNvPr>
          <p:cNvSpPr txBox="1"/>
          <p:nvPr/>
        </p:nvSpPr>
        <p:spPr>
          <a:xfrm>
            <a:off x="5660391" y="-1188720"/>
            <a:ext cx="184731" cy="528350"/>
          </a:xfrm>
          <a:prstGeom prst="rect">
            <a:avLst/>
          </a:prstGeom>
          <a:noFill/>
        </p:spPr>
        <p:txBody>
          <a:bodyPr wrap="none" rtlCol="0">
            <a:spAutoFit/>
          </a:bodyPr>
          <a:lstStyle/>
          <a:p>
            <a:pPr>
              <a:lnSpc>
                <a:spcPts val="3440"/>
              </a:lnSpc>
            </a:pPr>
            <a:endParaRPr lang="en-US" sz="3200" dirty="0">
              <a:latin typeface="Microsoft YaHei" panose="020B0503020204020204" pitchFamily="34" charset="-122"/>
              <a:ea typeface="Microsoft YaHei" panose="020B0503020204020204" pitchFamily="34" charset="-122"/>
            </a:endParaRPr>
          </a:p>
        </p:txBody>
      </p:sp>
      <p:grpSp>
        <p:nvGrpSpPr>
          <p:cNvPr id="56" name="组合 55"/>
          <p:cNvGrpSpPr/>
          <p:nvPr/>
        </p:nvGrpSpPr>
        <p:grpSpPr>
          <a:xfrm>
            <a:off x="1235961" y="1631827"/>
            <a:ext cx="7077011" cy="3904429"/>
            <a:chOff x="1317909" y="1449534"/>
            <a:chExt cx="7077011" cy="3904429"/>
          </a:xfrm>
        </p:grpSpPr>
        <p:sp>
          <p:nvSpPr>
            <p:cNvPr id="6" name="object 27"/>
            <p:cNvSpPr/>
            <p:nvPr/>
          </p:nvSpPr>
          <p:spPr>
            <a:xfrm>
              <a:off x="2334529" y="1449534"/>
              <a:ext cx="1560829" cy="333225"/>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a:solidFill>
                  <a:prstClr val="black"/>
                </a:solidFill>
                <a:latin typeface="微软雅黑" panose="020B0503020204020204" pitchFamily="34" charset="-122"/>
                <a:ea typeface="微软雅黑" panose="020B0503020204020204" pitchFamily="34" charset="-122"/>
              </a:endParaRPr>
            </a:p>
          </p:txBody>
        </p:sp>
        <p:sp>
          <p:nvSpPr>
            <p:cNvPr id="7" name="矩形 6"/>
            <p:cNvSpPr/>
            <p:nvPr/>
          </p:nvSpPr>
          <p:spPr>
            <a:xfrm>
              <a:off x="2704935" y="1849756"/>
              <a:ext cx="820014" cy="248285"/>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en-US" altLang="zh-CN"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SMC</a:t>
              </a:r>
              <a:endPar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object 27"/>
            <p:cNvSpPr/>
            <p:nvPr/>
          </p:nvSpPr>
          <p:spPr>
            <a:xfrm>
              <a:off x="2334526" y="2659499"/>
              <a:ext cx="1560829" cy="333225"/>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a:solidFill>
                  <a:prstClr val="black"/>
                </a:solidFill>
                <a:latin typeface="微软雅黑" panose="020B0503020204020204" pitchFamily="34" charset="-122"/>
                <a:ea typeface="微软雅黑" panose="020B0503020204020204" pitchFamily="34" charset="-122"/>
              </a:endParaRPr>
            </a:p>
          </p:txBody>
        </p:sp>
        <p:sp>
          <p:nvSpPr>
            <p:cNvPr id="10" name="矩形 9"/>
            <p:cNvSpPr/>
            <p:nvPr/>
          </p:nvSpPr>
          <p:spPr>
            <a:xfrm>
              <a:off x="2144371" y="3077665"/>
              <a:ext cx="1941141" cy="355543"/>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en-US" altLang="zh-CN"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MCU</a:t>
              </a:r>
              <a:r>
                <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VP96/VP98/</a:t>
              </a:r>
              <a:r>
                <a:rPr lang="en-US" altLang="zh-CN" sz="1171" dirty="0" err="1">
                  <a:solidFill>
                    <a:srgbClr val="000000"/>
                  </a:solidFill>
                  <a:latin typeface="微软雅黑" panose="020B0503020204020204" pitchFamily="34" charset="-122"/>
                  <a:ea typeface="微软雅黑" panose="020B0503020204020204" pitchFamily="34" charset="-122"/>
                  <a:cs typeface="Arial" panose="020B0604020202020204" pitchFamily="34" charset="0"/>
                </a:rPr>
                <a:t>CloudMCU</a:t>
              </a:r>
              <a:r>
                <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a:t>
              </a:r>
            </a:p>
          </p:txBody>
        </p:sp>
        <p:sp>
          <p:nvSpPr>
            <p:cNvPr id="12" name="矩形 11"/>
            <p:cNvSpPr/>
            <p:nvPr/>
          </p:nvSpPr>
          <p:spPr>
            <a:xfrm>
              <a:off x="5831785" y="3077665"/>
              <a:ext cx="1941141" cy="248285"/>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en-US" altLang="zh-CN"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RSE8800A</a:t>
              </a:r>
              <a:endPar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3" name="组合 12"/>
            <p:cNvGrpSpPr/>
            <p:nvPr/>
          </p:nvGrpSpPr>
          <p:grpSpPr>
            <a:xfrm>
              <a:off x="5936616" y="4416667"/>
              <a:ext cx="570818" cy="264387"/>
              <a:chOff x="1559793" y="5196093"/>
              <a:chExt cx="876233" cy="405847"/>
            </a:xfrm>
          </p:grpSpPr>
          <p:grpSp>
            <p:nvGrpSpPr>
              <p:cNvPr id="14" name="组合 13"/>
              <p:cNvGrpSpPr/>
              <p:nvPr/>
            </p:nvGrpSpPr>
            <p:grpSpPr>
              <a:xfrm>
                <a:off x="1559793" y="5196093"/>
                <a:ext cx="876233" cy="405847"/>
                <a:chOff x="1559793" y="5196093"/>
                <a:chExt cx="876233" cy="405847"/>
              </a:xfrm>
            </p:grpSpPr>
            <p:pic>
              <p:nvPicPr>
                <p:cNvPr id="16" name="图片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9793" y="5196093"/>
                  <a:ext cx="876233" cy="405847"/>
                </a:xfrm>
                <a:prstGeom prst="rect">
                  <a:avLst/>
                </a:prstGeom>
              </p:spPr>
            </p:pic>
            <p:pic>
              <p:nvPicPr>
                <p:cNvPr id="17" name="图片 16"/>
                <p:cNvPicPr preferRelativeResize="0">
                  <a:picLocks/>
                </p:cNvPicPr>
                <p:nvPr/>
              </p:nvPicPr>
              <p:blipFill>
                <a:blip r:embed="rId4" cstate="screen">
                  <a:extLst>
                    <a:ext uri="{28A0092B-C50C-407E-A947-70E740481C1C}">
                      <a14:useLocalDpi xmlns:a14="http://schemas.microsoft.com/office/drawing/2010/main"/>
                    </a:ext>
                  </a:extLst>
                </a:blip>
                <a:stretch>
                  <a:fillRect/>
                </a:stretch>
              </p:blipFill>
              <p:spPr>
                <a:xfrm>
                  <a:off x="1607725" y="5207552"/>
                  <a:ext cx="799200" cy="385699"/>
                </a:xfrm>
                <a:prstGeom prst="rect">
                  <a:avLst/>
                </a:prstGeom>
              </p:spPr>
            </p:pic>
          </p:grpSp>
          <p:pic>
            <p:nvPicPr>
              <p:cNvPr id="15" name="图片 14"/>
              <p:cNvPicPr preferRelativeResize="0">
                <a:picLocks/>
              </p:cNvPicPr>
              <p:nvPr/>
            </p:nvPicPr>
            <p:blipFill>
              <a:blip r:embed="rId5" cstate="screen">
                <a:extLst>
                  <a:ext uri="{28A0092B-C50C-407E-A947-70E740481C1C}">
                    <a14:useLocalDpi xmlns:a14="http://schemas.microsoft.com/office/drawing/2010/main"/>
                  </a:ext>
                </a:extLst>
              </a:blip>
              <a:stretch>
                <a:fillRect/>
              </a:stretch>
            </p:blipFill>
            <p:spPr>
              <a:xfrm>
                <a:off x="2240464" y="5246554"/>
                <a:ext cx="133190" cy="75569"/>
              </a:xfrm>
              <a:prstGeom prst="rect">
                <a:avLst/>
              </a:prstGeom>
            </p:spPr>
          </p:pic>
        </p:grpSp>
        <p:grpSp>
          <p:nvGrpSpPr>
            <p:cNvPr id="18" name="组合 17"/>
            <p:cNvGrpSpPr/>
            <p:nvPr/>
          </p:nvGrpSpPr>
          <p:grpSpPr>
            <a:xfrm>
              <a:off x="6892736" y="4105709"/>
              <a:ext cx="1502184" cy="924912"/>
              <a:chOff x="3296747" y="4846295"/>
              <a:chExt cx="1502184" cy="924912"/>
            </a:xfrm>
          </p:grpSpPr>
          <p:grpSp>
            <p:nvGrpSpPr>
              <p:cNvPr id="19" name="组合 18"/>
              <p:cNvGrpSpPr/>
              <p:nvPr/>
            </p:nvGrpSpPr>
            <p:grpSpPr>
              <a:xfrm>
                <a:off x="3296747" y="4846295"/>
                <a:ext cx="1502184" cy="924912"/>
                <a:chOff x="3889610" y="4113323"/>
                <a:chExt cx="2383924" cy="1467809"/>
              </a:xfrm>
            </p:grpSpPr>
            <p:pic>
              <p:nvPicPr>
                <p:cNvPr id="21" name="内容占位符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89610" y="4113323"/>
                  <a:ext cx="2383924" cy="1467809"/>
                </a:xfrm>
                <a:prstGeom prst="rect">
                  <a:avLst/>
                </a:prstGeom>
              </p:spPr>
            </p:pic>
            <p:pic>
              <p:nvPicPr>
                <p:cNvPr id="22" name="图片 21"/>
                <p:cNvPicPr preferRelativeResize="0">
                  <a:picLocks/>
                </p:cNvPicPr>
                <p:nvPr/>
              </p:nvPicPr>
              <p:blipFill>
                <a:blip r:embed="rId7" cstate="screen">
                  <a:extLst>
                    <a:ext uri="{28A0092B-C50C-407E-A947-70E740481C1C}">
                      <a14:useLocalDpi xmlns:a14="http://schemas.microsoft.com/office/drawing/2010/main"/>
                    </a:ext>
                  </a:extLst>
                </a:blip>
                <a:stretch>
                  <a:fillRect/>
                </a:stretch>
              </p:blipFill>
              <p:spPr>
                <a:xfrm>
                  <a:off x="4301003" y="4296343"/>
                  <a:ext cx="1597353" cy="1072800"/>
                </a:xfrm>
                <a:prstGeom prst="rect">
                  <a:avLst/>
                </a:prstGeom>
              </p:spPr>
            </p:pic>
          </p:grpSp>
          <p:pic>
            <p:nvPicPr>
              <p:cNvPr id="20" name="图片 19"/>
              <p:cNvPicPr preferRelativeResize="0">
                <a:picLocks/>
              </p:cNvPicPr>
              <p:nvPr/>
            </p:nvPicPr>
            <p:blipFill>
              <a:blip r:embed="rId8" cstate="screen">
                <a:extLst>
                  <a:ext uri="{28A0092B-C50C-407E-A947-70E740481C1C}">
                    <a14:useLocalDpi xmlns:a14="http://schemas.microsoft.com/office/drawing/2010/main"/>
                  </a:ext>
                </a:extLst>
              </a:blip>
              <a:stretch>
                <a:fillRect/>
              </a:stretch>
            </p:blipFill>
            <p:spPr>
              <a:xfrm>
                <a:off x="4251853" y="4993649"/>
                <a:ext cx="272325" cy="168603"/>
              </a:xfrm>
              <a:prstGeom prst="rect">
                <a:avLst/>
              </a:prstGeom>
            </p:spPr>
          </p:pic>
        </p:grpSp>
        <p:cxnSp>
          <p:nvCxnSpPr>
            <p:cNvPr id="23" name="直接连接符 22"/>
            <p:cNvCxnSpPr/>
            <p:nvPr/>
          </p:nvCxnSpPr>
          <p:spPr>
            <a:xfrm>
              <a:off x="2585061" y="1895037"/>
              <a:ext cx="1" cy="68560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endCxn id="21" idx="0"/>
            </p:cNvCxnSpPr>
            <p:nvPr/>
          </p:nvCxnSpPr>
          <p:spPr>
            <a:xfrm>
              <a:off x="7046303" y="3294668"/>
              <a:ext cx="597525" cy="81104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6015458" y="5099761"/>
              <a:ext cx="1941141" cy="248285"/>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观看直播</a:t>
              </a:r>
              <a:r>
                <a:rPr lang="en-US" altLang="zh-CN"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点播</a:t>
              </a:r>
            </a:p>
          </p:txBody>
        </p:sp>
        <p:sp>
          <p:nvSpPr>
            <p:cNvPr id="29" name="矩形 28"/>
            <p:cNvSpPr/>
            <p:nvPr/>
          </p:nvSpPr>
          <p:spPr>
            <a:xfrm>
              <a:off x="1864015" y="5105678"/>
              <a:ext cx="1941141" cy="248285"/>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会议终端</a:t>
              </a:r>
            </a:p>
          </p:txBody>
        </p:sp>
        <p:cxnSp>
          <p:nvCxnSpPr>
            <p:cNvPr id="32" name="直接连接符 31"/>
            <p:cNvCxnSpPr/>
            <p:nvPr/>
          </p:nvCxnSpPr>
          <p:spPr>
            <a:xfrm>
              <a:off x="3970853" y="1794395"/>
              <a:ext cx="2822647" cy="7862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979708" y="2862314"/>
              <a:ext cx="1941141" cy="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1864015" y="3532600"/>
              <a:ext cx="710118" cy="43974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1" name="图片 4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17909" y="3901543"/>
              <a:ext cx="826462" cy="1081277"/>
            </a:xfrm>
            <a:prstGeom prst="rect">
              <a:avLst/>
            </a:prstGeom>
          </p:spPr>
        </p:pic>
        <p:pic>
          <p:nvPicPr>
            <p:cNvPr id="42" name="图片 4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61633" y="4374125"/>
              <a:ext cx="600606" cy="414823"/>
            </a:xfrm>
            <a:prstGeom prst="rect">
              <a:avLst/>
            </a:prstGeom>
          </p:spPr>
        </p:pic>
        <p:pic>
          <p:nvPicPr>
            <p:cNvPr id="43" name="图片 4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496692" y="4437198"/>
              <a:ext cx="953729" cy="436941"/>
            </a:xfrm>
            <a:prstGeom prst="rect">
              <a:avLst/>
            </a:prstGeom>
          </p:spPr>
        </p:pic>
        <p:pic>
          <p:nvPicPr>
            <p:cNvPr id="44" name="图片 43"/>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07904" y="4283954"/>
              <a:ext cx="390324" cy="321995"/>
            </a:xfrm>
            <a:prstGeom prst="rect">
              <a:avLst/>
            </a:prstGeom>
          </p:spPr>
        </p:pic>
        <p:cxnSp>
          <p:nvCxnSpPr>
            <p:cNvPr id="46" name="直接连接符 45"/>
            <p:cNvCxnSpPr/>
            <p:nvPr/>
          </p:nvCxnSpPr>
          <p:spPr>
            <a:xfrm flipV="1">
              <a:off x="3044647" y="3513460"/>
              <a:ext cx="0" cy="64732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flipV="1">
              <a:off x="3373958" y="3532601"/>
              <a:ext cx="711554" cy="71164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6200539" y="3325950"/>
              <a:ext cx="613790" cy="86394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3979707" y="2628181"/>
              <a:ext cx="1941141" cy="248285"/>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视频</a:t>
              </a:r>
              <a:r>
                <a:rPr lang="en-US" altLang="zh-CN"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音频</a:t>
              </a:r>
              <a:r>
                <a:rPr lang="en-US" altLang="zh-CN"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演示</a:t>
              </a:r>
            </a:p>
          </p:txBody>
        </p:sp>
      </p:grpSp>
      <p:grpSp>
        <p:nvGrpSpPr>
          <p:cNvPr id="38" name="组合 37"/>
          <p:cNvGrpSpPr/>
          <p:nvPr/>
        </p:nvGrpSpPr>
        <p:grpSpPr>
          <a:xfrm>
            <a:off x="464073" y="351655"/>
            <a:ext cx="259057" cy="596822"/>
            <a:chOff x="464073" y="351655"/>
            <a:chExt cx="259057" cy="596822"/>
          </a:xfrm>
        </p:grpSpPr>
        <p:sp>
          <p:nvSpPr>
            <p:cNvPr id="39" name="矩形 38"/>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40" name="矩形 39"/>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pic>
        <p:nvPicPr>
          <p:cNvPr id="45" name="图片 4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772677" y="2530483"/>
            <a:ext cx="1877750" cy="1018282"/>
          </a:xfrm>
          <a:prstGeom prst="rect">
            <a:avLst/>
          </a:prstGeom>
        </p:spPr>
      </p:pic>
    </p:spTree>
    <p:extLst>
      <p:ext uri="{BB962C8B-B14F-4D97-AF65-F5344CB8AC3E}">
        <p14:creationId xmlns:p14="http://schemas.microsoft.com/office/powerpoint/2010/main" val="2770496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直接连接符 63"/>
          <p:cNvCxnSpPr/>
          <p:nvPr/>
        </p:nvCxnSpPr>
        <p:spPr>
          <a:xfrm>
            <a:off x="9021485" y="4035195"/>
            <a:ext cx="796812" cy="0"/>
          </a:xfrm>
          <a:prstGeom prst="line">
            <a:avLst/>
          </a:prstGeom>
          <a:ln w="22225">
            <a:solidFill>
              <a:srgbClr val="99C6E6"/>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V="1">
            <a:off x="7054246" y="3633076"/>
            <a:ext cx="0" cy="409516"/>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副标题 1"/>
          <p:cNvSpPr>
            <a:spLocks noGrp="1"/>
          </p:cNvSpPr>
          <p:nvPr>
            <p:ph type="subTitle" idx="1"/>
          </p:nvPr>
        </p:nvSpPr>
        <p:spPr>
          <a:xfrm>
            <a:off x="817784" y="439745"/>
            <a:ext cx="10740640" cy="492848"/>
          </a:xfrm>
        </p:spPr>
        <p:txBody>
          <a:bodyPr/>
          <a:lstStyle/>
          <a:p>
            <a:r>
              <a:rPr lang="zh-CN" altLang="en-US" dirty="0"/>
              <a:t>公私网穿越组网，适用于外网接入</a:t>
            </a:r>
          </a:p>
        </p:txBody>
      </p:sp>
      <p:cxnSp>
        <p:nvCxnSpPr>
          <p:cNvPr id="4" name="直接连接符 3"/>
          <p:cNvCxnSpPr/>
          <p:nvPr/>
        </p:nvCxnSpPr>
        <p:spPr>
          <a:xfrm>
            <a:off x="5026432" y="4020743"/>
            <a:ext cx="2885777" cy="0"/>
          </a:xfrm>
          <a:prstGeom prst="line">
            <a:avLst/>
          </a:prstGeom>
          <a:ln w="57150">
            <a:solidFill>
              <a:srgbClr val="99C6E6"/>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5353556" y="2827951"/>
            <a:ext cx="0" cy="915596"/>
          </a:xfrm>
          <a:prstGeom prst="line">
            <a:avLst/>
          </a:prstGeom>
          <a:ln w="57150">
            <a:solidFill>
              <a:srgbClr val="99C6E6"/>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9305969" y="2403441"/>
            <a:ext cx="0" cy="409516"/>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object 65"/>
          <p:cNvSpPr/>
          <p:nvPr/>
        </p:nvSpPr>
        <p:spPr>
          <a:xfrm>
            <a:off x="1409526" y="2193682"/>
            <a:ext cx="966572" cy="2478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fontAlgn="t">
              <a:spcBef>
                <a:spcPct val="0"/>
              </a:spcBef>
              <a:spcAft>
                <a:spcPct val="0"/>
              </a:spcAft>
            </a:pPr>
            <a:endParaRPr sz="1400">
              <a:solidFill>
                <a:prstClr val="white"/>
              </a:solidFill>
              <a:latin typeface="Huawei Sans" panose="020C0503030203020204" pitchFamily="34" charset="0"/>
              <a:ea typeface="方正兰亭黑简体" panose="02000000000000000000" pitchFamily="2" charset="-122"/>
            </a:endParaRPr>
          </a:p>
        </p:txBody>
      </p:sp>
      <p:sp>
        <p:nvSpPr>
          <p:cNvPr id="8" name="object 65"/>
          <p:cNvSpPr/>
          <p:nvPr/>
        </p:nvSpPr>
        <p:spPr>
          <a:xfrm>
            <a:off x="2943051" y="2193682"/>
            <a:ext cx="966572" cy="2478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fontAlgn="t">
              <a:spcBef>
                <a:spcPct val="0"/>
              </a:spcBef>
              <a:spcAft>
                <a:spcPct val="0"/>
              </a:spcAft>
            </a:pPr>
            <a:endParaRPr sz="1400">
              <a:solidFill>
                <a:prstClr val="white"/>
              </a:solidFill>
              <a:latin typeface="Huawei Sans" panose="020C0503030203020204" pitchFamily="34" charset="0"/>
              <a:ea typeface="方正兰亭黑简体" panose="02000000000000000000" pitchFamily="2" charset="-122"/>
            </a:endParaRPr>
          </a:p>
        </p:txBody>
      </p:sp>
      <p:sp>
        <p:nvSpPr>
          <p:cNvPr id="10" name="文本框 9"/>
          <p:cNvSpPr txBox="1"/>
          <p:nvPr/>
        </p:nvSpPr>
        <p:spPr>
          <a:xfrm>
            <a:off x="1121287" y="1883449"/>
            <a:ext cx="1514475" cy="338554"/>
          </a:xfrm>
          <a:prstGeom prst="rect">
            <a:avLst/>
          </a:prstGeom>
          <a:noFill/>
        </p:spPr>
        <p:txBody>
          <a:bodyPr wrap="square" rtlCol="0">
            <a:spAutoFit/>
          </a:bodyPr>
          <a:lstStyle>
            <a:defPPr>
              <a:defRPr lang="en-US"/>
            </a:defPPr>
            <a:lvl1pPr algn="ctr">
              <a:defRPr sz="1200">
                <a:latin typeface="Microsoft YaHei" panose="020B0503020204020204" pitchFamily="34" charset="-122"/>
                <a:ea typeface="Microsoft YaHei" panose="020B0503020204020204" pitchFamily="34" charset="-122"/>
              </a:defRPr>
            </a:lvl1pPr>
          </a:lstStyle>
          <a:p>
            <a:r>
              <a:rPr lang="en-US" altLang="zh-CN" sz="1600" dirty="0"/>
              <a:t>SMC</a:t>
            </a:r>
            <a:endParaRPr lang="zh-CN" altLang="en-US" sz="1600" dirty="0"/>
          </a:p>
        </p:txBody>
      </p:sp>
      <p:sp>
        <p:nvSpPr>
          <p:cNvPr id="11" name="文本框 10"/>
          <p:cNvSpPr txBox="1"/>
          <p:nvPr/>
        </p:nvSpPr>
        <p:spPr>
          <a:xfrm>
            <a:off x="2635762" y="1889777"/>
            <a:ext cx="1755223" cy="307777"/>
          </a:xfrm>
          <a:prstGeom prst="rect">
            <a:avLst/>
          </a:prstGeom>
          <a:noFill/>
        </p:spPr>
        <p:txBody>
          <a:bodyPr wrap="square" rtlCol="0">
            <a:spAutoFit/>
          </a:bodyPr>
          <a:lstStyle/>
          <a:p>
            <a:pPr algn="ctr"/>
            <a:r>
              <a:rPr lang="en-US" altLang="zh-CN" sz="1400" dirty="0">
                <a:latin typeface="Microsoft YaHei" panose="020B0503020204020204" pitchFamily="34" charset="-122"/>
                <a:ea typeface="Microsoft YaHei" panose="020B0503020204020204" pitchFamily="34" charset="-122"/>
              </a:rPr>
              <a:t>VP9800</a:t>
            </a:r>
            <a:r>
              <a:rPr lang="zh-CN" altLang="en-US" sz="1400" dirty="0">
                <a:latin typeface="Microsoft YaHei" panose="020B0503020204020204" pitchFamily="34" charset="-122"/>
                <a:ea typeface="Microsoft YaHei" panose="020B0503020204020204" pitchFamily="34" charset="-122"/>
              </a:rPr>
              <a:t>系列</a:t>
            </a:r>
            <a:r>
              <a:rPr lang="en-US" altLang="zh-CN" sz="1400" dirty="0">
                <a:latin typeface="Microsoft YaHei" panose="020B0503020204020204" pitchFamily="34" charset="-122"/>
                <a:ea typeface="Microsoft YaHei" panose="020B0503020204020204" pitchFamily="34" charset="-122"/>
              </a:rPr>
              <a:t>MCU</a:t>
            </a:r>
            <a:endParaRPr lang="zh-CN" altLang="en-US" sz="1400" dirty="0">
              <a:latin typeface="Microsoft YaHei" panose="020B0503020204020204" pitchFamily="34" charset="-122"/>
              <a:ea typeface="Microsoft YaHei" panose="020B0503020204020204" pitchFamily="34" charset="-122"/>
            </a:endParaRPr>
          </a:p>
        </p:txBody>
      </p:sp>
      <p:sp>
        <p:nvSpPr>
          <p:cNvPr id="12" name="文本框 11"/>
          <p:cNvSpPr txBox="1"/>
          <p:nvPr/>
        </p:nvSpPr>
        <p:spPr>
          <a:xfrm>
            <a:off x="7054247" y="1892908"/>
            <a:ext cx="1156130" cy="307777"/>
          </a:xfrm>
          <a:prstGeom prst="rect">
            <a:avLst/>
          </a:prstGeom>
          <a:noFill/>
        </p:spPr>
        <p:txBody>
          <a:bodyPr wrap="square" rtlCol="0">
            <a:spAutoFit/>
          </a:bodyPr>
          <a:lstStyle/>
          <a:p>
            <a:pPr algn="ctr"/>
            <a:r>
              <a:rPr lang="en-US" altLang="zh-CN" sz="1400" dirty="0">
                <a:latin typeface="Microsoft YaHei" panose="020B0503020204020204" pitchFamily="34" charset="-122"/>
                <a:ea typeface="Microsoft YaHei" panose="020B0503020204020204" pitchFamily="34" charset="-122"/>
              </a:rPr>
              <a:t>RSE8800A</a:t>
            </a:r>
            <a:endParaRPr lang="zh-CN" altLang="en-US" sz="1400" dirty="0">
              <a:latin typeface="Microsoft YaHei" panose="020B0503020204020204" pitchFamily="34" charset="-122"/>
              <a:ea typeface="Microsoft YaHei" panose="020B0503020204020204" pitchFamily="34" charset="-122"/>
            </a:endParaRPr>
          </a:p>
        </p:txBody>
      </p:sp>
      <p:sp>
        <p:nvSpPr>
          <p:cNvPr id="15" name="文本框 14"/>
          <p:cNvSpPr txBox="1"/>
          <p:nvPr/>
        </p:nvSpPr>
        <p:spPr>
          <a:xfrm>
            <a:off x="4258192" y="1421784"/>
            <a:ext cx="1689564" cy="523220"/>
          </a:xfrm>
          <a:prstGeom prst="rect">
            <a:avLst/>
          </a:prstGeom>
          <a:noFill/>
        </p:spPr>
        <p:txBody>
          <a:bodyPr wrap="square" rtlCol="0">
            <a:spAutoFit/>
          </a:bodyPr>
          <a:lstStyle/>
          <a:p>
            <a:pPr algn="ctr"/>
            <a:r>
              <a:rPr lang="en-US" altLang="zh-CN" sz="1400" dirty="0">
                <a:latin typeface="Microsoft YaHei" panose="020B0503020204020204" pitchFamily="34" charset="-122"/>
                <a:ea typeface="Microsoft YaHei" panose="020B0503020204020204" pitchFamily="34" charset="-122"/>
              </a:rPr>
              <a:t>VP9800A-T</a:t>
            </a:r>
            <a:r>
              <a:rPr lang="zh-CN" altLang="en-US" sz="1400" dirty="0">
                <a:latin typeface="Microsoft YaHei" panose="020B0503020204020204" pitchFamily="34" charset="-122"/>
                <a:ea typeface="Microsoft YaHei" panose="020B0503020204020204" pitchFamily="34" charset="-122"/>
              </a:rPr>
              <a:t>系列</a:t>
            </a:r>
            <a:r>
              <a:rPr lang="en-US" altLang="zh-CN" sz="1400" dirty="0">
                <a:latin typeface="Microsoft YaHei" panose="020B0503020204020204" pitchFamily="34" charset="-122"/>
                <a:ea typeface="Microsoft YaHei" panose="020B0503020204020204" pitchFamily="34" charset="-122"/>
              </a:rPr>
              <a:t>MCU</a:t>
            </a:r>
            <a:endParaRPr lang="zh-CN" altLang="en-US" sz="1400" dirty="0">
              <a:latin typeface="Microsoft YaHei" panose="020B0503020204020204" pitchFamily="34" charset="-122"/>
              <a:ea typeface="Microsoft YaHei" panose="020B0503020204020204" pitchFamily="34" charset="-122"/>
            </a:endParaRPr>
          </a:p>
        </p:txBody>
      </p:sp>
      <p:pic>
        <p:nvPicPr>
          <p:cNvPr id="16" name="内容占位符 3" descr="RH2285-12盘 侧视图.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17420" y="2116874"/>
            <a:ext cx="984511" cy="491325"/>
          </a:xfrm>
          <a:prstGeom prst="rect">
            <a:avLst/>
          </a:prstGeom>
          <a:noFill/>
          <a:ln w="9525">
            <a:noFill/>
            <a:miter lim="800000"/>
            <a:headEnd/>
            <a:tailEnd/>
          </a:ln>
        </p:spPr>
      </p:pic>
      <p:sp>
        <p:nvSpPr>
          <p:cNvPr id="17" name="文本框 16"/>
          <p:cNvSpPr txBox="1"/>
          <p:nvPr/>
        </p:nvSpPr>
        <p:spPr>
          <a:xfrm>
            <a:off x="8623774" y="1713566"/>
            <a:ext cx="1265714" cy="523220"/>
          </a:xfrm>
          <a:prstGeom prst="rect">
            <a:avLst/>
          </a:prstGeom>
          <a:noFill/>
        </p:spPr>
        <p:txBody>
          <a:bodyPr wrap="square" rtlCol="0">
            <a:spAutoFit/>
          </a:bodyPr>
          <a:lstStyle/>
          <a:p>
            <a:pPr algn="ctr"/>
            <a:r>
              <a:rPr lang="en-US" altLang="zh-CN" sz="1400" dirty="0">
                <a:latin typeface="Microsoft YaHei" panose="020B0503020204020204" pitchFamily="34" charset="-122"/>
                <a:ea typeface="Microsoft YaHei" panose="020B0503020204020204" pitchFamily="34" charset="-122"/>
              </a:rPr>
              <a:t>Conference AI Server</a:t>
            </a:r>
            <a:endParaRPr lang="zh-CN" altLang="en-US" sz="1400" dirty="0">
              <a:latin typeface="Microsoft YaHei" panose="020B0503020204020204" pitchFamily="34" charset="-122"/>
              <a:ea typeface="Microsoft YaHei" panose="020B0503020204020204" pitchFamily="34" charset="-122"/>
            </a:endParaRPr>
          </a:p>
        </p:txBody>
      </p:sp>
      <p:cxnSp>
        <p:nvCxnSpPr>
          <p:cNvPr id="18" name="直接连接符 17"/>
          <p:cNvCxnSpPr/>
          <p:nvPr/>
        </p:nvCxnSpPr>
        <p:spPr>
          <a:xfrm>
            <a:off x="1121287" y="2827951"/>
            <a:ext cx="8671119" cy="0"/>
          </a:xfrm>
          <a:prstGeom prst="line">
            <a:avLst/>
          </a:prstGeom>
          <a:ln w="57150">
            <a:solidFill>
              <a:srgbClr val="99C6E6"/>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1854712" y="2441571"/>
            <a:ext cx="0" cy="409516"/>
          </a:xfrm>
          <a:prstGeom prst="line">
            <a:avLst/>
          </a:prstGeom>
          <a:ln w="22225">
            <a:solidFill>
              <a:srgbClr val="99C6E6"/>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909663" y="2403441"/>
            <a:ext cx="0" cy="409516"/>
          </a:xfrm>
          <a:prstGeom prst="line">
            <a:avLst/>
          </a:prstGeom>
          <a:ln w="22225">
            <a:solidFill>
              <a:srgbClr val="99C6E6"/>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7658144" y="2418435"/>
            <a:ext cx="0" cy="409516"/>
          </a:xfrm>
          <a:prstGeom prst="line">
            <a:avLst/>
          </a:prstGeom>
          <a:ln w="22225">
            <a:solidFill>
              <a:srgbClr val="99C6E6"/>
            </a:solidFill>
          </a:ln>
        </p:spPr>
        <p:style>
          <a:lnRef idx="1">
            <a:schemeClr val="accent1"/>
          </a:lnRef>
          <a:fillRef idx="0">
            <a:schemeClr val="accent1"/>
          </a:fillRef>
          <a:effectRef idx="0">
            <a:schemeClr val="accent1"/>
          </a:effectRef>
          <a:fontRef idx="minor">
            <a:schemeClr val="tx1"/>
          </a:fontRef>
        </p:style>
      </p:cxnSp>
      <p:sp>
        <p:nvSpPr>
          <p:cNvPr id="22" name="object 65"/>
          <p:cNvSpPr/>
          <p:nvPr/>
        </p:nvSpPr>
        <p:spPr>
          <a:xfrm>
            <a:off x="5841644" y="2193682"/>
            <a:ext cx="966572" cy="2478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fontAlgn="t">
              <a:spcBef>
                <a:spcPct val="0"/>
              </a:spcBef>
              <a:spcAft>
                <a:spcPct val="0"/>
              </a:spcAft>
            </a:pPr>
            <a:endParaRPr sz="1400">
              <a:solidFill>
                <a:prstClr val="white"/>
              </a:solidFill>
              <a:latin typeface="Huawei Sans" panose="020C0503030203020204" pitchFamily="34" charset="0"/>
              <a:ea typeface="方正兰亭黑简体" panose="02000000000000000000" pitchFamily="2" charset="-122"/>
            </a:endParaRPr>
          </a:p>
        </p:txBody>
      </p:sp>
      <p:sp>
        <p:nvSpPr>
          <p:cNvPr id="23" name="文本框 22"/>
          <p:cNvSpPr txBox="1"/>
          <p:nvPr/>
        </p:nvSpPr>
        <p:spPr>
          <a:xfrm>
            <a:off x="5630442" y="1892909"/>
            <a:ext cx="1192277" cy="307777"/>
          </a:xfrm>
          <a:prstGeom prst="rect">
            <a:avLst/>
          </a:prstGeom>
          <a:noFill/>
        </p:spPr>
        <p:txBody>
          <a:bodyPr wrap="square" rtlCol="0">
            <a:spAutoFit/>
          </a:bodyPr>
          <a:lstStyle/>
          <a:p>
            <a:pPr algn="ctr"/>
            <a:r>
              <a:rPr lang="en-US" altLang="zh-CN" sz="1400" dirty="0" err="1">
                <a:latin typeface="Microsoft YaHei" panose="020B0503020204020204" pitchFamily="34" charset="-122"/>
                <a:ea typeface="Microsoft YaHei" panose="020B0503020204020204" pitchFamily="34" charset="-122"/>
              </a:rPr>
              <a:t>CloudMCU</a:t>
            </a:r>
            <a:endParaRPr lang="zh-CN" altLang="en-US" sz="1400" dirty="0">
              <a:latin typeface="Microsoft YaHei" panose="020B0503020204020204" pitchFamily="34" charset="-122"/>
              <a:ea typeface="Microsoft YaHei" panose="020B0503020204020204" pitchFamily="34" charset="-122"/>
            </a:endParaRPr>
          </a:p>
        </p:txBody>
      </p:sp>
      <p:sp>
        <p:nvSpPr>
          <p:cNvPr id="24" name="圆角矩形 23"/>
          <p:cNvSpPr/>
          <p:nvPr/>
        </p:nvSpPr>
        <p:spPr>
          <a:xfrm>
            <a:off x="2710659" y="1265851"/>
            <a:ext cx="4175082" cy="1342348"/>
          </a:xfrm>
          <a:prstGeom prst="round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2710658" y="1289462"/>
            <a:ext cx="900024" cy="276999"/>
          </a:xfrm>
          <a:prstGeom prst="rect">
            <a:avLst/>
          </a:prstGeom>
          <a:noFill/>
        </p:spPr>
        <p:txBody>
          <a:bodyPr wrap="square" rtlCol="0">
            <a:spAutoFit/>
          </a:bodyPr>
          <a:lstStyle/>
          <a:p>
            <a:pPr algn="ctr"/>
            <a:r>
              <a:rPr lang="en-US" altLang="zh-CN" sz="1200" b="1" dirty="0">
                <a:latin typeface="Microsoft YaHei" panose="020B0503020204020204" pitchFamily="34" charset="-122"/>
                <a:ea typeface="Microsoft YaHei" panose="020B0503020204020204" pitchFamily="34" charset="-122"/>
              </a:rPr>
              <a:t>MCU</a:t>
            </a:r>
            <a:endParaRPr lang="zh-CN" altLang="en-US" sz="1200" b="1" dirty="0">
              <a:latin typeface="Microsoft YaHei" panose="020B0503020204020204" pitchFamily="34" charset="-122"/>
              <a:ea typeface="Microsoft YaHei" panose="020B0503020204020204" pitchFamily="34" charset="-122"/>
            </a:endParaRPr>
          </a:p>
        </p:txBody>
      </p:sp>
      <p:sp>
        <p:nvSpPr>
          <p:cNvPr id="26" name="圆角矩形 25"/>
          <p:cNvSpPr/>
          <p:nvPr/>
        </p:nvSpPr>
        <p:spPr>
          <a:xfrm>
            <a:off x="6960638" y="1265851"/>
            <a:ext cx="1472636" cy="1342348"/>
          </a:xfrm>
          <a:prstGeom prst="round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7243525" y="1289462"/>
            <a:ext cx="900024" cy="307777"/>
          </a:xfrm>
          <a:prstGeom prst="rect">
            <a:avLst/>
          </a:prstGeom>
          <a:noFill/>
        </p:spPr>
        <p:txBody>
          <a:bodyPr wrap="square" rtlCol="0">
            <a:spAutoFit/>
          </a:bodyPr>
          <a:lstStyle/>
          <a:p>
            <a:pPr algn="ctr"/>
            <a:r>
              <a:rPr lang="zh-CN" altLang="en-US" sz="1400" b="1" dirty="0">
                <a:latin typeface="Microsoft YaHei" panose="020B0503020204020204" pitchFamily="34" charset="-122"/>
                <a:ea typeface="Microsoft YaHei" panose="020B0503020204020204" pitchFamily="34" charset="-122"/>
              </a:rPr>
              <a:t>录播</a:t>
            </a:r>
          </a:p>
        </p:txBody>
      </p:sp>
      <p:sp>
        <p:nvSpPr>
          <p:cNvPr id="28" name="圆角矩形 27"/>
          <p:cNvSpPr/>
          <p:nvPr/>
        </p:nvSpPr>
        <p:spPr>
          <a:xfrm>
            <a:off x="8493263" y="1265851"/>
            <a:ext cx="1472636" cy="1342348"/>
          </a:xfrm>
          <a:prstGeom prst="round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8593759" y="1289305"/>
            <a:ext cx="1265714" cy="523220"/>
          </a:xfrm>
          <a:prstGeom prst="rect">
            <a:avLst/>
          </a:prstGeom>
          <a:noFill/>
        </p:spPr>
        <p:txBody>
          <a:bodyPr wrap="square" rtlCol="0">
            <a:spAutoFit/>
          </a:bodyPr>
          <a:lstStyle>
            <a:defPPr>
              <a:defRPr lang="en-US"/>
            </a:defPPr>
            <a:lvl1pPr algn="ctr">
              <a:defRPr sz="1200" b="1">
                <a:latin typeface="Microsoft YaHei" panose="020B0503020204020204" pitchFamily="34" charset="-122"/>
                <a:ea typeface="Microsoft YaHei" panose="020B0503020204020204" pitchFamily="34" charset="-122"/>
              </a:defRPr>
            </a:lvl1pPr>
          </a:lstStyle>
          <a:p>
            <a:r>
              <a:rPr lang="zh-CN" altLang="en-US" sz="1400" dirty="0"/>
              <a:t>智能会议服务器</a:t>
            </a:r>
          </a:p>
        </p:txBody>
      </p:sp>
      <p:sp>
        <p:nvSpPr>
          <p:cNvPr id="30" name="圆角矩形 29"/>
          <p:cNvSpPr/>
          <p:nvPr/>
        </p:nvSpPr>
        <p:spPr>
          <a:xfrm>
            <a:off x="10173391" y="1259040"/>
            <a:ext cx="784630" cy="290898"/>
          </a:xfrm>
          <a:prstGeom prst="round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可选</a:t>
            </a:r>
          </a:p>
        </p:txBody>
      </p:sp>
      <p:sp>
        <p:nvSpPr>
          <p:cNvPr id="31" name="文本框 30"/>
          <p:cNvSpPr txBox="1"/>
          <p:nvPr/>
        </p:nvSpPr>
        <p:spPr>
          <a:xfrm>
            <a:off x="1133162" y="1611047"/>
            <a:ext cx="1514475" cy="307777"/>
          </a:xfrm>
          <a:prstGeom prst="rect">
            <a:avLst/>
          </a:prstGeom>
          <a:noFill/>
        </p:spPr>
        <p:txBody>
          <a:bodyPr wrap="square" rtlCol="0">
            <a:spAutoFit/>
          </a:bodyPr>
          <a:lstStyle>
            <a:defPPr>
              <a:defRPr lang="en-US"/>
            </a:defPPr>
            <a:lvl1pPr algn="ctr">
              <a:defRPr sz="1200">
                <a:latin typeface="Microsoft YaHei" panose="020B0503020204020204" pitchFamily="34" charset="-122"/>
                <a:ea typeface="Microsoft YaHei" panose="020B0503020204020204" pitchFamily="34" charset="-122"/>
              </a:defRPr>
            </a:lvl1pPr>
          </a:lstStyle>
          <a:p>
            <a:r>
              <a:rPr lang="zh-CN" altLang="en-US" sz="1400" b="1" dirty="0"/>
              <a:t>标准版</a:t>
            </a:r>
            <a:r>
              <a:rPr lang="en-US" altLang="zh-CN" sz="1400" b="1" dirty="0"/>
              <a:t>/</a:t>
            </a:r>
            <a:r>
              <a:rPr lang="zh-CN" altLang="en-US" sz="1400" b="1" dirty="0"/>
              <a:t>大容量版</a:t>
            </a:r>
          </a:p>
        </p:txBody>
      </p:sp>
      <p:sp>
        <p:nvSpPr>
          <p:cNvPr id="32" name="TextBox 199"/>
          <p:cNvSpPr txBox="1"/>
          <p:nvPr/>
        </p:nvSpPr>
        <p:spPr>
          <a:xfrm>
            <a:off x="1200131" y="1210890"/>
            <a:ext cx="1128418" cy="267107"/>
          </a:xfrm>
          <a:prstGeom prst="rect">
            <a:avLst/>
          </a:prstGeom>
          <a:noFill/>
        </p:spPr>
        <p:txBody>
          <a:bodyPr wrap="square" lIns="81645" tIns="40822" rIns="81645" bIns="40822" rtlCol="0">
            <a:spAutoFit/>
          </a:bodyPr>
          <a:lstStyle/>
          <a:p>
            <a:pPr defTabSz="612273" fontAlgn="base">
              <a:spcBef>
                <a:spcPts val="0"/>
              </a:spcBef>
              <a:spcAft>
                <a:spcPts val="0"/>
              </a:spcAft>
              <a:defRPr/>
            </a:pPr>
            <a:r>
              <a:rPr lang="zh-CN" altLang="en-US" sz="1200" kern="0" dirty="0">
                <a:solidFill>
                  <a:srgbClr val="C00000"/>
                </a:solidFill>
                <a:latin typeface="微软雅黑" pitchFamily="34" charset="-122"/>
                <a:ea typeface="微软雅黑" pitchFamily="34" charset="-122"/>
              </a:rPr>
              <a:t>总部数据中心</a:t>
            </a:r>
          </a:p>
        </p:txBody>
      </p:sp>
      <p:cxnSp>
        <p:nvCxnSpPr>
          <p:cNvPr id="34" name="直接连接符 33"/>
          <p:cNvCxnSpPr/>
          <p:nvPr/>
        </p:nvCxnSpPr>
        <p:spPr>
          <a:xfrm flipV="1">
            <a:off x="2753540" y="2804816"/>
            <a:ext cx="0" cy="409516"/>
          </a:xfrm>
          <a:prstGeom prst="line">
            <a:avLst/>
          </a:prstGeom>
          <a:ln w="22225">
            <a:solidFill>
              <a:srgbClr val="99C6E6"/>
            </a:solidFill>
          </a:ln>
        </p:spPr>
        <p:style>
          <a:lnRef idx="1">
            <a:schemeClr val="accent1"/>
          </a:lnRef>
          <a:fillRef idx="0">
            <a:schemeClr val="accent1"/>
          </a:fillRef>
          <a:effectRef idx="0">
            <a:schemeClr val="accent1"/>
          </a:effectRef>
          <a:fontRef idx="minor">
            <a:schemeClr val="tx1"/>
          </a:fontRef>
        </p:style>
      </p:cxnSp>
      <p:grpSp>
        <p:nvGrpSpPr>
          <p:cNvPr id="35" name="组合 34"/>
          <p:cNvGrpSpPr/>
          <p:nvPr/>
        </p:nvGrpSpPr>
        <p:grpSpPr>
          <a:xfrm>
            <a:off x="4759356" y="3659626"/>
            <a:ext cx="1188400" cy="597939"/>
            <a:chOff x="4438528" y="3512535"/>
            <a:chExt cx="1455350" cy="867840"/>
          </a:xfrm>
        </p:grpSpPr>
        <p:grpSp>
          <p:nvGrpSpPr>
            <p:cNvPr id="36" name="组合 35"/>
            <p:cNvGrpSpPr/>
            <p:nvPr/>
          </p:nvGrpSpPr>
          <p:grpSpPr>
            <a:xfrm>
              <a:off x="4438528" y="3512535"/>
              <a:ext cx="1455350" cy="867840"/>
              <a:chOff x="4438528" y="3512535"/>
              <a:chExt cx="1455350" cy="867840"/>
            </a:xfrm>
          </p:grpSpPr>
          <p:pic>
            <p:nvPicPr>
              <p:cNvPr id="38" name="图片 22"/>
              <p:cNvPicPr>
                <a:picLocks noChangeAspect="1"/>
              </p:cNvPicPr>
              <p:nvPr/>
            </p:nvPicPr>
            <p:blipFill>
              <a:blip r:embed="rId5" cstate="print"/>
              <a:srcRect/>
              <a:stretch>
                <a:fillRect/>
              </a:stretch>
            </p:blipFill>
            <p:spPr bwMode="auto">
              <a:xfrm>
                <a:off x="4438528" y="3512535"/>
                <a:ext cx="1455350" cy="867840"/>
              </a:xfrm>
              <a:prstGeom prst="rect">
                <a:avLst/>
              </a:prstGeom>
              <a:noFill/>
              <a:ln w="9525">
                <a:noFill/>
                <a:miter lim="800000"/>
                <a:headEnd/>
                <a:tailEnd/>
              </a:ln>
            </p:spPr>
          </p:pic>
          <p:sp>
            <p:nvSpPr>
              <p:cNvPr id="39" name="矩形 38"/>
              <p:cNvSpPr/>
              <p:nvPr/>
            </p:nvSpPr>
            <p:spPr>
              <a:xfrm>
                <a:off x="4672744" y="3758051"/>
                <a:ext cx="954184" cy="375799"/>
              </a:xfrm>
              <a:prstGeom prst="rect">
                <a:avLst/>
              </a:prstGeom>
              <a:solidFill>
                <a:srgbClr val="0C6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36"/>
            <p:cNvSpPr txBox="1"/>
            <p:nvPr/>
          </p:nvSpPr>
          <p:spPr>
            <a:xfrm>
              <a:off x="4721757" y="3576786"/>
              <a:ext cx="959011" cy="528351"/>
            </a:xfrm>
            <a:prstGeom prst="rect">
              <a:avLst/>
            </a:prstGeom>
            <a:noFill/>
          </p:spPr>
          <p:txBody>
            <a:bodyPr wrap="square" rtlCol="0">
              <a:spAutoFit/>
            </a:bodyPr>
            <a:lstStyle/>
            <a:p>
              <a:pPr algn="l">
                <a:lnSpc>
                  <a:spcPts val="3440"/>
                </a:lnSpc>
              </a:pPr>
              <a:r>
                <a:rPr lang="en-US" altLang="zh-CN" sz="2000" dirty="0">
                  <a:solidFill>
                    <a:schemeClr val="tx2"/>
                  </a:solidFill>
                  <a:latin typeface="Microsoft YaHei" panose="020B0503020204020204" pitchFamily="34" charset="-122"/>
                  <a:ea typeface="Microsoft YaHei" panose="020B0503020204020204" pitchFamily="34" charset="-122"/>
                </a:rPr>
                <a:t>LAN</a:t>
              </a:r>
              <a:endParaRPr lang="zh-CN" altLang="en-US" sz="2000" dirty="0">
                <a:solidFill>
                  <a:schemeClr val="tx2"/>
                </a:solidFill>
                <a:latin typeface="Microsoft YaHei" panose="020B0503020204020204" pitchFamily="34" charset="-122"/>
                <a:ea typeface="Microsoft YaHei" panose="020B0503020204020204" pitchFamily="34" charset="-122"/>
              </a:endParaRPr>
            </a:p>
          </p:txBody>
        </p:sp>
      </p:grpSp>
      <p:sp>
        <p:nvSpPr>
          <p:cNvPr id="40" name="object 43"/>
          <p:cNvSpPr/>
          <p:nvPr/>
        </p:nvSpPr>
        <p:spPr>
          <a:xfrm>
            <a:off x="1091375" y="3419650"/>
            <a:ext cx="1151428" cy="647794"/>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a:solidFill>
                <a:prstClr val="black"/>
              </a:solidFill>
              <a:latin typeface="微软雅黑" panose="020B0503020204020204" pitchFamily="34" charset="-122"/>
              <a:ea typeface="微软雅黑" panose="020B0503020204020204" pitchFamily="34" charset="-122"/>
            </a:endParaRPr>
          </a:p>
        </p:txBody>
      </p:sp>
      <p:sp>
        <p:nvSpPr>
          <p:cNvPr id="41" name="object 13"/>
          <p:cNvSpPr/>
          <p:nvPr/>
        </p:nvSpPr>
        <p:spPr>
          <a:xfrm>
            <a:off x="2404138" y="3447387"/>
            <a:ext cx="721901" cy="531191"/>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a:solidFill>
                <a:prstClr val="black"/>
              </a:solidFill>
              <a:latin typeface="微软雅黑" panose="020B0503020204020204" pitchFamily="34" charset="-122"/>
              <a:ea typeface="微软雅黑" panose="020B0503020204020204" pitchFamily="34" charset="-122"/>
            </a:endParaRPr>
          </a:p>
        </p:txBody>
      </p:sp>
      <p:sp>
        <p:nvSpPr>
          <p:cNvPr id="42" name="TextBox 199"/>
          <p:cNvSpPr txBox="1"/>
          <p:nvPr/>
        </p:nvSpPr>
        <p:spPr>
          <a:xfrm>
            <a:off x="9723047" y="3133330"/>
            <a:ext cx="971427" cy="244024"/>
          </a:xfrm>
          <a:prstGeom prst="rect">
            <a:avLst/>
          </a:prstGeom>
          <a:noFill/>
        </p:spPr>
        <p:txBody>
          <a:bodyPr wrap="square" lIns="81645" tIns="40822" rIns="81645" bIns="40822" rtlCol="0">
            <a:spAutoFit/>
          </a:bodyPr>
          <a:lstStyle/>
          <a:p>
            <a:pPr algn="ctr" defTabSz="612273" fontAlgn="base">
              <a:spcBef>
                <a:spcPts val="0"/>
              </a:spcBef>
              <a:spcAft>
                <a:spcPts val="0"/>
              </a:spcAft>
              <a:defRPr/>
            </a:pPr>
            <a:r>
              <a:rPr lang="zh-CN" altLang="en-US" sz="1050" kern="0" dirty="0">
                <a:solidFill>
                  <a:srgbClr val="C00000"/>
                </a:solidFill>
                <a:latin typeface="微软雅黑" pitchFamily="34" charset="-122"/>
                <a:ea typeface="微软雅黑" pitchFamily="34" charset="-122"/>
              </a:rPr>
              <a:t>外网接入</a:t>
            </a:r>
          </a:p>
        </p:txBody>
      </p:sp>
      <p:cxnSp>
        <p:nvCxnSpPr>
          <p:cNvPr id="43" name="直接连接符 42"/>
          <p:cNvCxnSpPr/>
          <p:nvPr/>
        </p:nvCxnSpPr>
        <p:spPr>
          <a:xfrm>
            <a:off x="8031785" y="4044720"/>
            <a:ext cx="591989" cy="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3375458" y="3517827"/>
            <a:ext cx="979672" cy="491940"/>
            <a:chOff x="8177222" y="4076339"/>
            <a:chExt cx="695541" cy="349264"/>
          </a:xfrm>
        </p:grpSpPr>
        <p:sp>
          <p:nvSpPr>
            <p:cNvPr id="45" name="object 8"/>
            <p:cNvSpPr/>
            <p:nvPr/>
          </p:nvSpPr>
          <p:spPr>
            <a:xfrm>
              <a:off x="8177222" y="4129660"/>
              <a:ext cx="695541" cy="295943"/>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a:solidFill>
                  <a:prstClr val="black"/>
                </a:solidFill>
                <a:latin typeface="微软雅黑" panose="020B0503020204020204" pitchFamily="34" charset="-122"/>
                <a:ea typeface="微软雅黑" panose="020B0503020204020204" pitchFamily="34" charset="-122"/>
              </a:endParaRPr>
            </a:p>
          </p:txBody>
        </p:sp>
        <p:sp>
          <p:nvSpPr>
            <p:cNvPr id="46" name="object 9"/>
            <p:cNvSpPr/>
            <p:nvPr/>
          </p:nvSpPr>
          <p:spPr>
            <a:xfrm>
              <a:off x="8426361" y="4076339"/>
              <a:ext cx="226486" cy="185824"/>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a:solidFill>
                  <a:prstClr val="black"/>
                </a:solidFill>
                <a:latin typeface="微软雅黑" panose="020B0503020204020204" pitchFamily="34" charset="-122"/>
                <a:ea typeface="微软雅黑" panose="020B0503020204020204" pitchFamily="34" charset="-122"/>
              </a:endParaRPr>
            </a:p>
          </p:txBody>
        </p:sp>
      </p:grpSp>
      <p:sp>
        <p:nvSpPr>
          <p:cNvPr id="48" name="object 42"/>
          <p:cNvSpPr/>
          <p:nvPr/>
        </p:nvSpPr>
        <p:spPr>
          <a:xfrm>
            <a:off x="9838875" y="3432724"/>
            <a:ext cx="739772" cy="719933"/>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a:solidFill>
                <a:prstClr val="black"/>
              </a:solidFill>
              <a:latin typeface="微软雅黑" panose="020B0503020204020204" pitchFamily="34" charset="-122"/>
              <a:ea typeface="微软雅黑" panose="020B0503020204020204" pitchFamily="34" charset="-122"/>
            </a:endParaRPr>
          </a:p>
        </p:txBody>
      </p:sp>
      <p:sp>
        <p:nvSpPr>
          <p:cNvPr id="49" name="object 6"/>
          <p:cNvSpPr/>
          <p:nvPr/>
        </p:nvSpPr>
        <p:spPr>
          <a:xfrm>
            <a:off x="9791250" y="4181091"/>
            <a:ext cx="818285" cy="531256"/>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a:solidFill>
                <a:prstClr val="black"/>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9443154" y="4757428"/>
            <a:ext cx="1514475" cy="307777"/>
          </a:xfrm>
          <a:prstGeom prst="rect">
            <a:avLst/>
          </a:prstGeom>
          <a:noFill/>
        </p:spPr>
        <p:txBody>
          <a:bodyPr wrap="square" rtlCol="0">
            <a:spAutoFit/>
          </a:bodyPr>
          <a:lstStyle>
            <a:defPPr>
              <a:defRPr lang="en-US"/>
            </a:defPPr>
            <a:lvl1pPr algn="ctr">
              <a:defRPr sz="1200">
                <a:latin typeface="Microsoft YaHei" panose="020B0503020204020204" pitchFamily="34" charset="-122"/>
                <a:ea typeface="Microsoft YaHei" panose="020B0503020204020204" pitchFamily="34" charset="-122"/>
              </a:defRPr>
            </a:lvl1pPr>
          </a:lstStyle>
          <a:p>
            <a:r>
              <a:rPr lang="zh-CN" altLang="en-US" sz="1400" dirty="0"/>
              <a:t>终端</a:t>
            </a:r>
          </a:p>
        </p:txBody>
      </p:sp>
      <p:sp>
        <p:nvSpPr>
          <p:cNvPr id="51" name="文本框 50"/>
          <p:cNvSpPr txBox="1"/>
          <p:nvPr/>
        </p:nvSpPr>
        <p:spPr>
          <a:xfrm>
            <a:off x="1780804" y="4042592"/>
            <a:ext cx="1514475" cy="338554"/>
          </a:xfrm>
          <a:prstGeom prst="rect">
            <a:avLst/>
          </a:prstGeom>
          <a:noFill/>
        </p:spPr>
        <p:txBody>
          <a:bodyPr wrap="square" rtlCol="0">
            <a:spAutoFit/>
          </a:bodyPr>
          <a:lstStyle>
            <a:defPPr>
              <a:defRPr lang="en-US"/>
            </a:defPPr>
            <a:lvl1pPr algn="ctr">
              <a:defRPr sz="1200">
                <a:latin typeface="Microsoft YaHei" panose="020B0503020204020204" pitchFamily="34" charset="-122"/>
                <a:ea typeface="Microsoft YaHei" panose="020B0503020204020204" pitchFamily="34" charset="-122"/>
              </a:defRPr>
            </a:lvl1pPr>
          </a:lstStyle>
          <a:p>
            <a:r>
              <a:rPr lang="zh-CN" altLang="en-US" sz="1600" dirty="0"/>
              <a:t>终端</a:t>
            </a:r>
          </a:p>
        </p:txBody>
      </p:sp>
      <p:pic>
        <p:nvPicPr>
          <p:cNvPr id="52" name="图片 7"/>
          <p:cNvPicPr>
            <a:picLocks noChangeAspect="1"/>
          </p:cNvPicPr>
          <p:nvPr/>
        </p:nvPicPr>
        <p:blipFill>
          <a:blip r:embed="rId12" cstate="print"/>
          <a:srcRect/>
          <a:stretch>
            <a:fillRect/>
          </a:stretch>
        </p:blipFill>
        <p:spPr bwMode="auto">
          <a:xfrm>
            <a:off x="6075434" y="3667578"/>
            <a:ext cx="470490" cy="621999"/>
          </a:xfrm>
          <a:prstGeom prst="rect">
            <a:avLst/>
          </a:prstGeom>
          <a:noFill/>
          <a:ln w="9525">
            <a:noFill/>
            <a:miter lim="800000"/>
            <a:headEnd/>
            <a:tailEnd/>
          </a:ln>
        </p:spPr>
      </p:pic>
      <p:pic>
        <p:nvPicPr>
          <p:cNvPr id="57" name="图片 7"/>
          <p:cNvPicPr>
            <a:picLocks noChangeAspect="1"/>
          </p:cNvPicPr>
          <p:nvPr/>
        </p:nvPicPr>
        <p:blipFill>
          <a:blip r:embed="rId12" cstate="print"/>
          <a:srcRect/>
          <a:stretch>
            <a:fillRect/>
          </a:stretch>
        </p:blipFill>
        <p:spPr bwMode="auto">
          <a:xfrm>
            <a:off x="7626626" y="3667578"/>
            <a:ext cx="470490" cy="621999"/>
          </a:xfrm>
          <a:prstGeom prst="rect">
            <a:avLst/>
          </a:prstGeom>
          <a:noFill/>
          <a:ln w="9525">
            <a:noFill/>
            <a:miter lim="800000"/>
            <a:headEnd/>
            <a:tailEnd/>
          </a:ln>
        </p:spPr>
      </p:pic>
      <p:sp>
        <p:nvSpPr>
          <p:cNvPr id="58" name="object 65"/>
          <p:cNvSpPr/>
          <p:nvPr/>
        </p:nvSpPr>
        <p:spPr>
          <a:xfrm>
            <a:off x="6561930" y="3510416"/>
            <a:ext cx="966572" cy="2478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fontAlgn="t">
              <a:spcBef>
                <a:spcPct val="0"/>
              </a:spcBef>
              <a:spcAft>
                <a:spcPct val="0"/>
              </a:spcAft>
            </a:pPr>
            <a:endParaRPr sz="1400">
              <a:solidFill>
                <a:prstClr val="white"/>
              </a:solidFill>
              <a:latin typeface="Huawei Sans" panose="020C0503030203020204" pitchFamily="34" charset="0"/>
              <a:ea typeface="方正兰亭黑简体" panose="02000000000000000000" pitchFamily="2" charset="-122"/>
            </a:endParaRPr>
          </a:p>
        </p:txBody>
      </p:sp>
      <p:sp>
        <p:nvSpPr>
          <p:cNvPr id="59" name="文本框 58"/>
          <p:cNvSpPr txBox="1"/>
          <p:nvPr/>
        </p:nvSpPr>
        <p:spPr>
          <a:xfrm>
            <a:off x="6287978" y="3214332"/>
            <a:ext cx="1514475" cy="307777"/>
          </a:xfrm>
          <a:prstGeom prst="rect">
            <a:avLst/>
          </a:prstGeom>
          <a:noFill/>
        </p:spPr>
        <p:txBody>
          <a:bodyPr wrap="square" rtlCol="0">
            <a:spAutoFit/>
          </a:bodyPr>
          <a:lstStyle>
            <a:defPPr>
              <a:defRPr lang="en-US"/>
            </a:defPPr>
            <a:lvl1pPr algn="ctr">
              <a:defRPr sz="1200">
                <a:latin typeface="Microsoft YaHei" panose="020B0503020204020204" pitchFamily="34" charset="-122"/>
                <a:ea typeface="Microsoft YaHei" panose="020B0503020204020204" pitchFamily="34" charset="-122"/>
              </a:defRPr>
            </a:lvl1pPr>
          </a:lstStyle>
          <a:p>
            <a:r>
              <a:rPr lang="en-US" altLang="zh-CN" sz="1400" dirty="0"/>
              <a:t>SC</a:t>
            </a:r>
            <a:endParaRPr lang="zh-CN" altLang="en-US" sz="1400" dirty="0"/>
          </a:p>
        </p:txBody>
      </p:sp>
      <p:pic>
        <p:nvPicPr>
          <p:cNvPr id="62" name="图片 23"/>
          <p:cNvPicPr>
            <a:picLocks noChangeAspect="1"/>
          </p:cNvPicPr>
          <p:nvPr/>
        </p:nvPicPr>
        <p:blipFill>
          <a:blip r:embed="rId13" cstate="print"/>
          <a:srcRect/>
          <a:stretch>
            <a:fillRect/>
          </a:stretch>
        </p:blipFill>
        <p:spPr bwMode="auto">
          <a:xfrm>
            <a:off x="8277666" y="3762774"/>
            <a:ext cx="984324" cy="502807"/>
          </a:xfrm>
          <a:prstGeom prst="rect">
            <a:avLst/>
          </a:prstGeom>
          <a:noFill/>
          <a:ln w="9525">
            <a:noFill/>
            <a:miter lim="800000"/>
            <a:headEnd/>
            <a:tailEnd/>
          </a:ln>
        </p:spPr>
      </p:pic>
      <p:sp>
        <p:nvSpPr>
          <p:cNvPr id="56" name="文本框 55"/>
          <p:cNvSpPr txBox="1"/>
          <p:nvPr/>
        </p:nvSpPr>
        <p:spPr>
          <a:xfrm>
            <a:off x="817143" y="4681837"/>
            <a:ext cx="10140485" cy="1708160"/>
          </a:xfrm>
          <a:prstGeom prst="rect">
            <a:avLst/>
          </a:prstGeom>
          <a:noFill/>
        </p:spPr>
        <p:txBody>
          <a:bodyPr wrap="square" rtlCol="0">
            <a:spAutoFit/>
          </a:bodyPr>
          <a:lstStyle/>
          <a:p>
            <a:pPr algn="l">
              <a:lnSpc>
                <a:spcPct val="150000"/>
              </a:lnSpc>
            </a:pPr>
            <a:r>
              <a:rPr lang="zh-CN" altLang="en-US" sz="1400" dirty="0">
                <a:latin typeface="Microsoft YaHei" panose="020B0503020204020204" pitchFamily="34" charset="-122"/>
                <a:ea typeface="Microsoft YaHei" panose="020B0503020204020204" pitchFamily="34" charset="-122"/>
              </a:rPr>
              <a:t>组网说明：</a:t>
            </a:r>
            <a:endParaRPr lang="en-US" altLang="zh-CN" sz="1400"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企业有</a:t>
            </a:r>
            <a:r>
              <a:rPr lang="en-US" altLang="zh-CN" sz="1400" dirty="0">
                <a:latin typeface="Microsoft YaHei" panose="020B0503020204020204" pitchFamily="34" charset="-122"/>
                <a:ea typeface="Microsoft YaHei" panose="020B0503020204020204" pitchFamily="34" charset="-122"/>
              </a:rPr>
              <a:t>DMZ</a:t>
            </a:r>
            <a:r>
              <a:rPr lang="zh-CN" altLang="en-US" sz="1400" dirty="0">
                <a:latin typeface="Microsoft YaHei" panose="020B0503020204020204" pitchFamily="34" charset="-122"/>
                <a:ea typeface="Microsoft YaHei" panose="020B0503020204020204" pitchFamily="34" charset="-122"/>
              </a:rPr>
              <a:t>，并且允许在防火墙开放少量端口以实现</a:t>
            </a:r>
            <a:r>
              <a:rPr lang="en-US" altLang="zh-CN" sz="1400" dirty="0">
                <a:latin typeface="Microsoft YaHei" panose="020B0503020204020204" pitchFamily="34" charset="-122"/>
                <a:ea typeface="Microsoft YaHei" panose="020B0503020204020204" pitchFamily="34" charset="-122"/>
              </a:rPr>
              <a:t>SC</a:t>
            </a:r>
            <a:r>
              <a:rPr lang="zh-CN" altLang="en-US" sz="1400" dirty="0">
                <a:latin typeface="Microsoft YaHei" panose="020B0503020204020204" pitchFamily="34" charset="-122"/>
                <a:ea typeface="Microsoft YaHei" panose="020B0503020204020204" pitchFamily="34" charset="-122"/>
              </a:rPr>
              <a:t>与设备间的互通</a:t>
            </a:r>
          </a:p>
          <a:p>
            <a:pPr marL="285750" indent="-285750">
              <a:lnSpc>
                <a:spcPct val="150000"/>
              </a:lnSpc>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总部数据中心部署</a:t>
            </a:r>
            <a:r>
              <a:rPr lang="en-US" altLang="zh-CN" sz="1400" dirty="0">
                <a:latin typeface="Microsoft YaHei" panose="020B0503020204020204" pitchFamily="34" charset="-122"/>
                <a:ea typeface="Microsoft YaHei" panose="020B0503020204020204" pitchFamily="34" charset="-122"/>
              </a:rPr>
              <a:t>SMC</a:t>
            </a:r>
            <a:r>
              <a:rPr lang="zh-CN" altLang="en-US" sz="1400" dirty="0">
                <a:latin typeface="Microsoft YaHei" panose="020B0503020204020204" pitchFamily="34" charset="-122"/>
                <a:ea typeface="Microsoft YaHei" panose="020B0503020204020204" pitchFamily="34" charset="-122"/>
              </a:rPr>
              <a:t>标准版或大容量版（大容量版时独立部署</a:t>
            </a:r>
            <a:r>
              <a:rPr lang="en-US" altLang="zh-CN" sz="1400" dirty="0">
                <a:latin typeface="Microsoft YaHei" panose="020B0503020204020204" pitchFamily="34" charset="-122"/>
                <a:ea typeface="Microsoft YaHei" panose="020B0503020204020204" pitchFamily="34" charset="-122"/>
              </a:rPr>
              <a:t>SC+EUA</a:t>
            </a:r>
            <a:r>
              <a:rPr lang="zh-CN" altLang="en-US" sz="1400" dirty="0">
                <a:latin typeface="Microsoft YaHei" panose="020B0503020204020204" pitchFamily="34" charset="-122"/>
                <a:ea typeface="Microsoft YaHei" panose="020B0503020204020204" pitchFamily="34" charset="-122"/>
              </a:rPr>
              <a:t>）、</a:t>
            </a:r>
            <a:r>
              <a:rPr lang="en-US" altLang="zh-CN" sz="1400" dirty="0">
                <a:latin typeface="Microsoft YaHei" panose="020B0503020204020204" pitchFamily="34" charset="-122"/>
                <a:ea typeface="Microsoft YaHei" panose="020B0503020204020204" pitchFamily="34" charset="-122"/>
              </a:rPr>
              <a:t>MCU</a:t>
            </a:r>
            <a:r>
              <a:rPr lang="zh-CN" altLang="en-US" sz="1400" dirty="0">
                <a:latin typeface="Microsoft YaHei" panose="020B0503020204020204" pitchFamily="34" charset="-122"/>
                <a:ea typeface="Microsoft YaHei" panose="020B0503020204020204" pitchFamily="34" charset="-122"/>
              </a:rPr>
              <a:t>、</a:t>
            </a:r>
            <a:r>
              <a:rPr lang="en-US" altLang="zh-CN" sz="1400" dirty="0">
                <a:latin typeface="Microsoft YaHei" panose="020B0503020204020204" pitchFamily="34" charset="-122"/>
                <a:ea typeface="Microsoft YaHei" panose="020B0503020204020204" pitchFamily="34" charset="-122"/>
              </a:rPr>
              <a:t>RSE8800A</a:t>
            </a:r>
            <a:r>
              <a:rPr lang="zh-CN" altLang="en-US" sz="1400" dirty="0">
                <a:latin typeface="Microsoft YaHei" panose="020B0503020204020204" pitchFamily="34" charset="-122"/>
                <a:ea typeface="Microsoft YaHei" panose="020B0503020204020204" pitchFamily="34" charset="-122"/>
              </a:rPr>
              <a:t>、智能会议服务器</a:t>
            </a:r>
            <a:endParaRPr lang="en-US" altLang="zh-CN" sz="1400"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sz="1400" dirty="0">
                <a:solidFill>
                  <a:srgbClr val="000000"/>
                </a:solidFill>
                <a:latin typeface="微软雅黑" panose="020B0503020204020204" pitchFamily="34" charset="-122"/>
                <a:ea typeface="微软雅黑" panose="020B0503020204020204" pitchFamily="34" charset="-122"/>
              </a:rPr>
              <a:t>仅内网需要点播和直播时，</a:t>
            </a:r>
            <a:r>
              <a:rPr lang="en-US" altLang="zh-CN" sz="1400" dirty="0">
                <a:solidFill>
                  <a:srgbClr val="000000"/>
                </a:solidFill>
                <a:latin typeface="微软雅黑" panose="020B0503020204020204" pitchFamily="34" charset="-122"/>
                <a:ea typeface="微软雅黑" panose="020B0503020204020204" pitchFamily="34" charset="-122"/>
              </a:rPr>
              <a:t>RSE8800A</a:t>
            </a:r>
            <a:r>
              <a:rPr lang="zh-CN" altLang="en-US" sz="1400" dirty="0">
                <a:solidFill>
                  <a:srgbClr val="000000"/>
                </a:solidFill>
                <a:latin typeface="微软雅黑" panose="020B0503020204020204" pitchFamily="34" charset="-122"/>
                <a:ea typeface="微软雅黑" panose="020B0503020204020204" pitchFamily="34" charset="-122"/>
              </a:rPr>
              <a:t>部署在内网，有内网和外网点播</a:t>
            </a:r>
            <a:r>
              <a:rPr lang="en-US" altLang="zh-CN" sz="1400" dirty="0">
                <a:solidFill>
                  <a:srgbClr val="000000"/>
                </a:solidFill>
                <a:latin typeface="微软雅黑" panose="020B0503020204020204" pitchFamily="34" charset="-122"/>
                <a:ea typeface="微软雅黑" panose="020B0503020204020204" pitchFamily="34" charset="-122"/>
              </a:rPr>
              <a:t>/</a:t>
            </a:r>
            <a:r>
              <a:rPr lang="zh-CN" altLang="en-US" sz="1400" dirty="0">
                <a:solidFill>
                  <a:srgbClr val="000000"/>
                </a:solidFill>
                <a:latin typeface="微软雅黑" panose="020B0503020204020204" pitchFamily="34" charset="-122"/>
                <a:ea typeface="微软雅黑" panose="020B0503020204020204" pitchFamily="34" charset="-122"/>
              </a:rPr>
              <a:t>直播需求时，</a:t>
            </a:r>
            <a:r>
              <a:rPr lang="en-US" altLang="zh-CN" sz="1400" dirty="0">
                <a:solidFill>
                  <a:srgbClr val="000000"/>
                </a:solidFill>
                <a:latin typeface="微软雅黑" panose="020B0503020204020204" pitchFamily="34" charset="-122"/>
                <a:ea typeface="微软雅黑" panose="020B0503020204020204" pitchFamily="34" charset="-122"/>
              </a:rPr>
              <a:t>RSE8800A</a:t>
            </a:r>
            <a:r>
              <a:rPr lang="zh-CN" altLang="en-US" sz="1400" dirty="0">
                <a:solidFill>
                  <a:srgbClr val="000000"/>
                </a:solidFill>
                <a:latin typeface="微软雅黑" panose="020B0503020204020204" pitchFamily="34" charset="-122"/>
                <a:ea typeface="微软雅黑" panose="020B0503020204020204" pitchFamily="34" charset="-122"/>
              </a:rPr>
              <a:t>部署在</a:t>
            </a:r>
            <a:r>
              <a:rPr lang="en-US" altLang="zh-CN" sz="1400" dirty="0">
                <a:solidFill>
                  <a:srgbClr val="000000"/>
                </a:solidFill>
                <a:latin typeface="微软雅黑" panose="020B0503020204020204" pitchFamily="34" charset="-122"/>
                <a:ea typeface="微软雅黑" panose="020B0503020204020204" pitchFamily="34" charset="-122"/>
              </a:rPr>
              <a:t>DMZ</a:t>
            </a:r>
          </a:p>
          <a:p>
            <a:pPr marL="285750" indent="-285750">
              <a:lnSpc>
                <a:spcPct val="150000"/>
              </a:lnSpc>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内网终端及平台注册到总部</a:t>
            </a:r>
            <a:r>
              <a:rPr lang="en-US" altLang="zh-CN" sz="1400" dirty="0">
                <a:latin typeface="Microsoft YaHei" panose="020B0503020204020204" pitchFamily="34" charset="-122"/>
                <a:ea typeface="Microsoft YaHei" panose="020B0503020204020204" pitchFamily="34" charset="-122"/>
              </a:rPr>
              <a:t>SC</a:t>
            </a:r>
            <a:r>
              <a:rPr lang="zh-CN" altLang="en-US" sz="1400" dirty="0">
                <a:latin typeface="Microsoft YaHei" panose="020B0503020204020204" pitchFamily="34" charset="-122"/>
                <a:ea typeface="Microsoft YaHei" panose="020B0503020204020204" pitchFamily="34" charset="-122"/>
              </a:rPr>
              <a:t>，外网终端注册到</a:t>
            </a:r>
            <a:r>
              <a:rPr lang="en-US" altLang="zh-CN" sz="1400" dirty="0">
                <a:latin typeface="Microsoft YaHei" panose="020B0503020204020204" pitchFamily="34" charset="-122"/>
                <a:ea typeface="Microsoft YaHei" panose="020B0503020204020204" pitchFamily="34" charset="-122"/>
              </a:rPr>
              <a:t>DMZ</a:t>
            </a:r>
            <a:r>
              <a:rPr lang="zh-CN" altLang="en-US" sz="1400" dirty="0">
                <a:latin typeface="Microsoft YaHei" panose="020B0503020204020204" pitchFamily="34" charset="-122"/>
                <a:ea typeface="Microsoft YaHei" panose="020B0503020204020204" pitchFamily="34" charset="-122"/>
              </a:rPr>
              <a:t>的</a:t>
            </a:r>
            <a:r>
              <a:rPr lang="en-US" altLang="zh-CN" sz="1400" dirty="0">
                <a:latin typeface="Microsoft YaHei" panose="020B0503020204020204" pitchFamily="34" charset="-122"/>
                <a:ea typeface="Microsoft YaHei" panose="020B0503020204020204" pitchFamily="34" charset="-122"/>
              </a:rPr>
              <a:t>SC</a:t>
            </a:r>
          </a:p>
        </p:txBody>
      </p:sp>
      <p:sp>
        <p:nvSpPr>
          <p:cNvPr id="61" name="文本框 60"/>
          <p:cNvSpPr txBox="1"/>
          <p:nvPr/>
        </p:nvSpPr>
        <p:spPr>
          <a:xfrm>
            <a:off x="6945702" y="4009128"/>
            <a:ext cx="900024" cy="276999"/>
          </a:xfrm>
          <a:prstGeom prst="rect">
            <a:avLst/>
          </a:prstGeom>
          <a:noFill/>
        </p:spPr>
        <p:txBody>
          <a:bodyPr wrap="square" rtlCol="0">
            <a:spAutoFit/>
          </a:bodyPr>
          <a:lstStyle/>
          <a:p>
            <a:pPr algn="ctr"/>
            <a:r>
              <a:rPr lang="en-US" altLang="zh-CN" sz="1200" b="1" dirty="0">
                <a:latin typeface="Microsoft YaHei" panose="020B0503020204020204" pitchFamily="34" charset="-122"/>
                <a:ea typeface="Microsoft YaHei" panose="020B0503020204020204" pitchFamily="34" charset="-122"/>
              </a:rPr>
              <a:t>DMZ</a:t>
            </a:r>
            <a:endParaRPr lang="zh-CN" altLang="en-US" sz="1200" b="1" dirty="0">
              <a:latin typeface="Microsoft YaHei" panose="020B0503020204020204" pitchFamily="34" charset="-122"/>
              <a:ea typeface="Microsoft YaHei" panose="020B0503020204020204" pitchFamily="34" charset="-122"/>
            </a:endParaRPr>
          </a:p>
        </p:txBody>
      </p:sp>
      <p:sp>
        <p:nvSpPr>
          <p:cNvPr id="65" name="文本框 64"/>
          <p:cNvSpPr txBox="1"/>
          <p:nvPr/>
        </p:nvSpPr>
        <p:spPr>
          <a:xfrm>
            <a:off x="6579607" y="4616687"/>
            <a:ext cx="1078537" cy="307777"/>
          </a:xfrm>
          <a:prstGeom prst="rect">
            <a:avLst/>
          </a:prstGeom>
          <a:noFill/>
        </p:spPr>
        <p:txBody>
          <a:bodyPr wrap="square" rtlCol="0">
            <a:spAutoFit/>
          </a:bodyPr>
          <a:lstStyle/>
          <a:p>
            <a:pPr algn="ctr"/>
            <a:r>
              <a:rPr lang="en-US" altLang="zh-CN" sz="1400" dirty="0">
                <a:latin typeface="Microsoft YaHei" panose="020B0503020204020204" pitchFamily="34" charset="-122"/>
                <a:ea typeface="Microsoft YaHei" panose="020B0503020204020204" pitchFamily="34" charset="-122"/>
              </a:rPr>
              <a:t>RSE8800A</a:t>
            </a:r>
            <a:endParaRPr lang="zh-CN" altLang="en-US" sz="1400" dirty="0">
              <a:latin typeface="Microsoft YaHei" panose="020B0503020204020204" pitchFamily="34" charset="-122"/>
              <a:ea typeface="Microsoft YaHei" panose="020B0503020204020204" pitchFamily="34" charset="-122"/>
            </a:endParaRPr>
          </a:p>
        </p:txBody>
      </p:sp>
      <p:cxnSp>
        <p:nvCxnSpPr>
          <p:cNvPr id="66" name="直接连接符 65"/>
          <p:cNvCxnSpPr/>
          <p:nvPr/>
        </p:nvCxnSpPr>
        <p:spPr>
          <a:xfrm flipV="1">
            <a:off x="7054246" y="3990375"/>
            <a:ext cx="0" cy="409516"/>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
        <p:nvSpPr>
          <p:cNvPr id="67" name="圆角矩形 66"/>
          <p:cNvSpPr/>
          <p:nvPr/>
        </p:nvSpPr>
        <p:spPr>
          <a:xfrm>
            <a:off x="6507207" y="4274662"/>
            <a:ext cx="1150937" cy="654641"/>
          </a:xfrm>
          <a:prstGeom prst="round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8" name="组合 67"/>
          <p:cNvGrpSpPr/>
          <p:nvPr/>
        </p:nvGrpSpPr>
        <p:grpSpPr>
          <a:xfrm>
            <a:off x="464073" y="351655"/>
            <a:ext cx="259057" cy="596822"/>
            <a:chOff x="464073" y="351655"/>
            <a:chExt cx="259057" cy="596822"/>
          </a:xfrm>
        </p:grpSpPr>
        <p:sp>
          <p:nvSpPr>
            <p:cNvPr id="69" name="矩形 68"/>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70" name="矩形 69"/>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pic>
        <p:nvPicPr>
          <p:cNvPr id="71" name="图片 7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86373" y="1987766"/>
            <a:ext cx="1442548" cy="782277"/>
          </a:xfrm>
          <a:prstGeom prst="rect">
            <a:avLst/>
          </a:prstGeom>
        </p:spPr>
      </p:pic>
      <p:pic>
        <p:nvPicPr>
          <p:cNvPr id="72" name="图片 7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318804" y="4082840"/>
            <a:ext cx="1527741" cy="828476"/>
          </a:xfrm>
          <a:prstGeom prst="rect">
            <a:avLst/>
          </a:prstGeom>
        </p:spPr>
      </p:pic>
      <p:pic>
        <p:nvPicPr>
          <p:cNvPr id="73" name="图片 72"/>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246075" y="1892498"/>
            <a:ext cx="1402054" cy="760317"/>
          </a:xfrm>
          <a:prstGeom prst="rect">
            <a:avLst/>
          </a:prstGeom>
        </p:spPr>
      </p:pic>
    </p:spTree>
    <p:extLst>
      <p:ext uri="{BB962C8B-B14F-4D97-AF65-F5344CB8AC3E}">
        <p14:creationId xmlns:p14="http://schemas.microsoft.com/office/powerpoint/2010/main" val="3392194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z00356076\AppData\Roaming\eSpace_Desktop\UserData\z00356076\imagefiles\originalImgfiles\CD1F48D9-E2AA-4EF6-B64F-E7AED44B465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681" y="1585142"/>
            <a:ext cx="9079985" cy="3004272"/>
          </a:xfrm>
          <a:prstGeom prst="rect">
            <a:avLst/>
          </a:prstGeom>
          <a:noFill/>
          <a:extLst>
            <a:ext uri="{909E8E84-426E-40DD-AFC4-6F175D3DCCD1}">
              <a14:hiddenFill xmlns:a14="http://schemas.microsoft.com/office/drawing/2010/main">
                <a:solidFill>
                  <a:srgbClr val="FFFFFF"/>
                </a:solidFill>
              </a14:hiddenFill>
            </a:ext>
          </a:extLst>
        </p:spPr>
      </p:pic>
      <p:sp>
        <p:nvSpPr>
          <p:cNvPr id="5" name="标题 1"/>
          <p:cNvSpPr txBox="1">
            <a:spLocks/>
          </p:cNvSpPr>
          <p:nvPr/>
        </p:nvSpPr>
        <p:spPr>
          <a:xfrm>
            <a:off x="755832" y="237436"/>
            <a:ext cx="10215939" cy="778875"/>
          </a:xfrm>
          <a:prstGeom prst="rect">
            <a:avLst/>
          </a:prstGeom>
        </p:spPr>
        <p:txBody>
          <a:bodyPr vert="horz" lIns="121916" tIns="60958" rIns="121916" bIns="60958" rtlCol="0" anchor="ctr">
            <a:normAutofit/>
          </a:bodyPr>
          <a:lstStyle>
            <a:lvl1pPr marL="0" marR="0" indent="0" algn="l" defTabSz="1219444" rtl="0" eaLnBrk="1" fontAlgn="auto" latinLnBrk="0" hangingPunct="1">
              <a:lnSpc>
                <a:spcPct val="100000"/>
              </a:lnSpc>
              <a:spcBef>
                <a:spcPct val="0"/>
              </a:spcBef>
              <a:spcAft>
                <a:spcPts val="0"/>
              </a:spcAft>
              <a:buClrTx/>
              <a:buSzTx/>
              <a:buFontTx/>
              <a:buNone/>
              <a:tabLst/>
              <a:defRPr sz="3600" b="0" kern="1200" baseline="0">
                <a:solidFill>
                  <a:schemeClr val="bg1"/>
                </a:solidFill>
                <a:latin typeface="+mj-lt"/>
                <a:ea typeface="+mj-ea"/>
                <a:cs typeface="+mj-cs"/>
              </a:defRPr>
            </a:lvl1pPr>
          </a:lstStyle>
          <a:p>
            <a:pPr defTabSz="1219200">
              <a:defRPr/>
            </a:pPr>
            <a:r>
              <a:rPr lang="zh-CN" altLang="en-US" sz="3200" dirty="0">
                <a:solidFill>
                  <a:schemeClr val="tx1"/>
                </a:solidFill>
                <a:latin typeface="Arial"/>
                <a:ea typeface="微软雅黑"/>
              </a:rPr>
              <a:t>配置报价指导</a:t>
            </a:r>
          </a:p>
        </p:txBody>
      </p:sp>
      <p:grpSp>
        <p:nvGrpSpPr>
          <p:cNvPr id="6" name="组合 5"/>
          <p:cNvGrpSpPr/>
          <p:nvPr/>
        </p:nvGrpSpPr>
        <p:grpSpPr>
          <a:xfrm>
            <a:off x="464073" y="351655"/>
            <a:ext cx="259057" cy="596822"/>
            <a:chOff x="464073" y="351655"/>
            <a:chExt cx="259057" cy="596822"/>
          </a:xfrm>
        </p:grpSpPr>
        <p:sp>
          <p:nvSpPr>
            <p:cNvPr id="7" name="矩形 6"/>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8" name="矩形 7"/>
            <p:cNvSpPr/>
            <p:nvPr/>
          </p:nvSpPr>
          <p:spPr>
            <a:xfrm>
              <a:off x="464073" y="351655"/>
              <a:ext cx="63492" cy="596822"/>
            </a:xfrm>
            <a:prstGeom prst="rect">
              <a:avLst/>
            </a:prstGeom>
            <a:solidFill>
              <a:srgbClr val="A1A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sp>
        <p:nvSpPr>
          <p:cNvPr id="9" name="文本框 8"/>
          <p:cNvSpPr txBox="1"/>
          <p:nvPr/>
        </p:nvSpPr>
        <p:spPr>
          <a:xfrm>
            <a:off x="1215506" y="5158245"/>
            <a:ext cx="9467941" cy="1384995"/>
          </a:xfrm>
          <a:prstGeom prst="rect">
            <a:avLst/>
          </a:prstGeom>
          <a:noFill/>
        </p:spPr>
        <p:txBody>
          <a:bodyPr wrap="square" rtlCol="0">
            <a:spAutoFit/>
          </a:bodyPr>
          <a:lstStyle/>
          <a:p>
            <a:pPr marL="742990" lvl="1" indent="-285750">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RSE8800A</a:t>
            </a:r>
            <a:r>
              <a:rPr lang="zh-CN" altLang="zh-CN" sz="1400" dirty="0">
                <a:latin typeface="微软雅黑" panose="020B0503020204020204" pitchFamily="34" charset="-122"/>
                <a:ea typeface="微软雅黑" panose="020B0503020204020204" pitchFamily="34" charset="-122"/>
              </a:rPr>
              <a:t>延用</a:t>
            </a:r>
            <a:r>
              <a:rPr lang="en-US" altLang="zh-CN" sz="1400" dirty="0" err="1">
                <a:latin typeface="微软雅黑" panose="020B0503020204020204" pitchFamily="34" charset="-122"/>
                <a:ea typeface="微软雅黑" panose="020B0503020204020204" pitchFamily="34" charset="-122"/>
              </a:rPr>
              <a:t>CloudRSE</a:t>
            </a:r>
            <a:r>
              <a:rPr lang="zh-CN" altLang="zh-CN" sz="1400" dirty="0">
                <a:latin typeface="微软雅黑" panose="020B0503020204020204" pitchFamily="34" charset="-122"/>
                <a:ea typeface="微软雅黑" panose="020B0503020204020204" pitchFamily="34" charset="-122"/>
              </a:rPr>
              <a:t>系列</a:t>
            </a:r>
            <a:r>
              <a:rPr lang="en-US" altLang="zh-CN" sz="1400" dirty="0">
                <a:latin typeface="微软雅黑" panose="020B0503020204020204" pitchFamily="34" charset="-122"/>
                <a:ea typeface="微软雅黑" panose="020B0503020204020204" pitchFamily="34" charset="-122"/>
              </a:rPr>
              <a:t>License</a:t>
            </a:r>
            <a:endParaRPr lang="zh-CN" altLang="zh-CN" sz="1400" dirty="0">
              <a:latin typeface="微软雅黑" panose="020B0503020204020204" pitchFamily="34" charset="-122"/>
              <a:ea typeface="微软雅黑" panose="020B0503020204020204" pitchFamily="34" charset="-122"/>
            </a:endParaRPr>
          </a:p>
          <a:p>
            <a:pPr marL="742990" lvl="1" indent="-285750">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RSE8800A</a:t>
            </a:r>
            <a:r>
              <a:rPr lang="zh-CN" altLang="zh-CN" sz="1400" dirty="0">
                <a:latin typeface="微软雅黑" panose="020B0503020204020204" pitchFamily="34" charset="-122"/>
                <a:ea typeface="微软雅黑" panose="020B0503020204020204" pitchFamily="34" charset="-122"/>
              </a:rPr>
              <a:t>软件折算关系：</a:t>
            </a:r>
            <a:r>
              <a:rPr lang="en-US" altLang="zh-CN" sz="1400" dirty="0">
                <a:latin typeface="微软雅黑" panose="020B0503020204020204" pitchFamily="34" charset="-122"/>
                <a:ea typeface="微软雅黑" panose="020B0503020204020204" pitchFamily="34" charset="-122"/>
              </a:rPr>
              <a:t> 2.5 * 1080P30</a:t>
            </a:r>
            <a:r>
              <a:rPr lang="zh-CN" altLang="zh-CN" sz="1400" dirty="0">
                <a:latin typeface="微软雅黑" panose="020B0503020204020204" pitchFamily="34" charset="-122"/>
                <a:ea typeface="微软雅黑" panose="020B0503020204020204" pitchFamily="34" charset="-122"/>
              </a:rPr>
              <a:t>双流录制</a:t>
            </a:r>
            <a:r>
              <a:rPr lang="en-US" altLang="zh-CN" sz="1400" dirty="0">
                <a:latin typeface="微软雅黑" panose="020B0503020204020204" pitchFamily="34" charset="-122"/>
                <a:ea typeface="微软雅黑" panose="020B0503020204020204" pitchFamily="34" charset="-122"/>
              </a:rPr>
              <a:t>License = 1 * 4K</a:t>
            </a:r>
            <a:r>
              <a:rPr lang="zh-CN" altLang="zh-CN" sz="1400" dirty="0">
                <a:latin typeface="微软雅黑" panose="020B0503020204020204" pitchFamily="34" charset="-122"/>
                <a:ea typeface="微软雅黑" panose="020B0503020204020204" pitchFamily="34" charset="-122"/>
              </a:rPr>
              <a:t>双流录制</a:t>
            </a:r>
            <a:r>
              <a:rPr lang="en-US" altLang="zh-CN" sz="1400" dirty="0">
                <a:latin typeface="微软雅黑" panose="020B0503020204020204" pitchFamily="34" charset="-122"/>
                <a:ea typeface="微软雅黑" panose="020B0503020204020204" pitchFamily="34" charset="-122"/>
              </a:rPr>
              <a:t>License</a:t>
            </a:r>
            <a:r>
              <a:rPr lang="zh-CN" altLang="zh-CN"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2.5 * 1080P30</a:t>
            </a:r>
            <a:r>
              <a:rPr lang="zh-CN" altLang="zh-CN" sz="1400" dirty="0">
                <a:latin typeface="微软雅黑" panose="020B0503020204020204" pitchFamily="34" charset="-122"/>
                <a:ea typeface="微软雅黑" panose="020B0503020204020204" pitchFamily="34" charset="-122"/>
              </a:rPr>
              <a:t>双流直播</a:t>
            </a:r>
            <a:r>
              <a:rPr lang="en-US" altLang="zh-CN" sz="1400" dirty="0">
                <a:latin typeface="微软雅黑" panose="020B0503020204020204" pitchFamily="34" charset="-122"/>
                <a:ea typeface="微软雅黑" panose="020B0503020204020204" pitchFamily="34" charset="-122"/>
              </a:rPr>
              <a:t>License = 1 * 4K</a:t>
            </a:r>
            <a:r>
              <a:rPr lang="zh-CN" altLang="zh-CN" sz="1400" dirty="0">
                <a:latin typeface="微软雅黑" panose="020B0503020204020204" pitchFamily="34" charset="-122"/>
                <a:ea typeface="微软雅黑" panose="020B0503020204020204" pitchFamily="34" charset="-122"/>
              </a:rPr>
              <a:t>双流直播</a:t>
            </a:r>
            <a:r>
              <a:rPr lang="en-US" altLang="zh-CN" sz="1400" dirty="0">
                <a:latin typeface="微软雅黑" panose="020B0503020204020204" pitchFamily="34" charset="-122"/>
                <a:ea typeface="微软雅黑" panose="020B0503020204020204" pitchFamily="34" charset="-122"/>
              </a:rPr>
              <a:t>License</a:t>
            </a:r>
            <a:endParaRPr lang="zh-CN" altLang="zh-CN" sz="1400" dirty="0">
              <a:latin typeface="微软雅黑" panose="020B0503020204020204" pitchFamily="34" charset="-122"/>
              <a:ea typeface="微软雅黑" panose="020B0503020204020204" pitchFamily="34" charset="-122"/>
            </a:endParaRPr>
          </a:p>
          <a:p>
            <a:pPr marL="742990" lvl="1" indent="-285750">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RSE8800A</a:t>
            </a:r>
            <a:r>
              <a:rPr lang="zh-CN" altLang="zh-CN" sz="1400" dirty="0">
                <a:latin typeface="微软雅黑" panose="020B0503020204020204" pitchFamily="34" charset="-122"/>
                <a:ea typeface="微软雅黑" panose="020B0503020204020204" pitchFamily="34" charset="-122"/>
              </a:rPr>
              <a:t>基础型号捆绑</a:t>
            </a:r>
            <a:r>
              <a:rPr lang="en-US" altLang="zh-CN" sz="1400" dirty="0">
                <a:latin typeface="微软雅黑" panose="020B0503020204020204" pitchFamily="34" charset="-122"/>
                <a:ea typeface="微软雅黑" panose="020B0503020204020204" pitchFamily="34" charset="-122"/>
              </a:rPr>
              <a:t>5</a:t>
            </a:r>
            <a:r>
              <a:rPr lang="zh-CN" altLang="zh-CN" sz="1400" dirty="0">
                <a:latin typeface="微软雅黑" panose="020B0503020204020204" pitchFamily="34" charset="-122"/>
                <a:ea typeface="微软雅黑" panose="020B0503020204020204" pitchFamily="34" charset="-122"/>
              </a:rPr>
              <a:t>个</a:t>
            </a:r>
            <a:r>
              <a:rPr lang="en-US" altLang="zh-CN" sz="1400" dirty="0">
                <a:latin typeface="微软雅黑" panose="020B0503020204020204" pitchFamily="34" charset="-122"/>
                <a:ea typeface="微软雅黑" panose="020B0503020204020204" pitchFamily="34" charset="-122"/>
              </a:rPr>
              <a:t>1080P30</a:t>
            </a:r>
            <a:r>
              <a:rPr lang="zh-CN" altLang="zh-CN" sz="1400" dirty="0">
                <a:latin typeface="微软雅黑" panose="020B0503020204020204" pitchFamily="34" charset="-122"/>
                <a:ea typeface="微软雅黑" panose="020B0503020204020204" pitchFamily="34" charset="-122"/>
              </a:rPr>
              <a:t>双流录制许可</a:t>
            </a:r>
            <a:endParaRPr lang="en-US" altLang="zh-CN" sz="1400" dirty="0">
              <a:latin typeface="微软雅黑" panose="020B0503020204020204" pitchFamily="34" charset="-122"/>
              <a:ea typeface="微软雅黑" panose="020B0503020204020204" pitchFamily="34" charset="-122"/>
            </a:endParaRPr>
          </a:p>
          <a:p>
            <a:pPr marL="742990" lvl="1" indent="-285750">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路直播会议同时消耗</a:t>
            </a: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路直播许可和</a:t>
            </a: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路录制许可；</a:t>
            </a: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路纯录制会议仅消耗</a:t>
            </a: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路录制许可</a:t>
            </a:r>
            <a:endParaRPr lang="zh-CN" altLang="zh-CN" sz="1400" dirty="0">
              <a:latin typeface="微软雅黑" panose="020B0503020204020204" pitchFamily="34" charset="-122"/>
              <a:ea typeface="微软雅黑" panose="020B0503020204020204" pitchFamily="34" charset="-122"/>
            </a:endParaRPr>
          </a:p>
          <a:p>
            <a:pPr lvl="0"/>
            <a:endParaRPr lang="en-US" altLang="zh-CN" sz="1400" dirty="0">
              <a:latin typeface="微软雅黑" panose="020B0503020204020204" pitchFamily="34" charset="-122"/>
              <a:ea typeface="微软雅黑" panose="020B0503020204020204" pitchFamily="34" charset="-122"/>
            </a:endParaRPr>
          </a:p>
        </p:txBody>
      </p:sp>
      <p:sp>
        <p:nvSpPr>
          <p:cNvPr id="11" name="矩形 10"/>
          <p:cNvSpPr/>
          <p:nvPr/>
        </p:nvSpPr>
        <p:spPr>
          <a:xfrm rot="20757498">
            <a:off x="856639" y="2600595"/>
            <a:ext cx="9607503" cy="968147"/>
          </a:xfrm>
          <a:prstGeom prst="rect">
            <a:avLst/>
          </a:prstGeom>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rgbClr val="FF0000"/>
                </a:solidFill>
                <a:latin typeface="+mn-ea"/>
              </a:rPr>
              <a:t>客户交流前删除本页</a:t>
            </a:r>
          </a:p>
        </p:txBody>
      </p:sp>
    </p:spTree>
    <p:extLst>
      <p:ext uri="{BB962C8B-B14F-4D97-AF65-F5344CB8AC3E}">
        <p14:creationId xmlns:p14="http://schemas.microsoft.com/office/powerpoint/2010/main" val="2520503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0"/>
          <p:cNvSpPr>
            <a:spLocks noChangeArrowheads="1"/>
          </p:cNvSpPr>
          <p:nvPr/>
        </p:nvSpPr>
        <p:spPr bwMode="auto">
          <a:xfrm rot="10800000">
            <a:off x="1025934" y="2831014"/>
            <a:ext cx="4533859" cy="683922"/>
          </a:xfrm>
          <a:prstGeom prst="triangle">
            <a:avLst>
              <a:gd name="adj" fmla="val 50000"/>
            </a:avLst>
          </a:prstGeom>
          <a:gradFill rotWithShape="1">
            <a:gsLst>
              <a:gs pos="0">
                <a:schemeClr val="bg2">
                  <a:lumMod val="75000"/>
                  <a:alpha val="50000"/>
                </a:schemeClr>
              </a:gs>
              <a:gs pos="100000">
                <a:schemeClr val="bg2">
                  <a:alpha val="0"/>
                </a:schemeClr>
              </a:gs>
            </a:gsLst>
            <a:lin ang="5400000" scaled="1"/>
          </a:gradFill>
          <a:ln w="9525">
            <a:noFill/>
            <a:miter lim="800000"/>
            <a:headEnd/>
            <a:tailEnd/>
          </a:ln>
        </p:spPr>
        <p:txBody>
          <a:bodyPr wrap="none" lIns="121912" tIns="60956" rIns="121912" bIns="60956" anchor="ctr"/>
          <a:lstStyle/>
          <a:p>
            <a:pPr defTabSz="1218844"/>
            <a:endParaRPr lang="zh-CN" altLang="en-US" sz="1400" kern="0" dirty="0">
              <a:solidFill>
                <a:prstClr val="black"/>
              </a:solidFill>
              <a:latin typeface="微软雅黑" panose="020B0503020204020204" pitchFamily="34" charset="-122"/>
              <a:ea typeface="微软雅黑" panose="020B0503020204020204" pitchFamily="34" charset="-122"/>
            </a:endParaRPr>
          </a:p>
        </p:txBody>
      </p:sp>
      <p:sp>
        <p:nvSpPr>
          <p:cNvPr id="2" name="Subtitle 1">
            <a:extLst>
              <a:ext uri="{FF2B5EF4-FFF2-40B4-BE49-F238E27FC236}">
                <a16:creationId xmlns:a16="http://schemas.microsoft.com/office/drawing/2014/main" id="{C6ADB1D9-336D-594D-9418-4BC486843D21}"/>
              </a:ext>
            </a:extLst>
          </p:cNvPr>
          <p:cNvSpPr>
            <a:spLocks noGrp="1"/>
          </p:cNvSpPr>
          <p:nvPr>
            <p:ph type="subTitle" idx="1"/>
          </p:nvPr>
        </p:nvSpPr>
        <p:spPr>
          <a:xfrm>
            <a:off x="852116" y="430052"/>
            <a:ext cx="10740640" cy="517359"/>
          </a:xfrm>
        </p:spPr>
        <p:txBody>
          <a:bodyPr/>
          <a:lstStyle/>
          <a:p>
            <a:r>
              <a:rPr lang="zh-CN" altLang="en-US" dirty="0">
                <a:solidFill>
                  <a:schemeClr val="tx1"/>
                </a:solidFill>
              </a:rPr>
              <a:t>视讯录播服务器</a:t>
            </a:r>
            <a:r>
              <a:rPr lang="en-US" altLang="zh-CN" dirty="0">
                <a:solidFill>
                  <a:schemeClr val="tx1"/>
                </a:solidFill>
              </a:rPr>
              <a:t>RSE8800A</a:t>
            </a:r>
            <a:endParaRPr lang="en-US" dirty="0">
              <a:solidFill>
                <a:schemeClr val="tx1"/>
              </a:solidFill>
            </a:endParaRPr>
          </a:p>
        </p:txBody>
      </p:sp>
      <p:sp>
        <p:nvSpPr>
          <p:cNvPr id="8" name="TextBox 7">
            <a:extLst>
              <a:ext uri="{FF2B5EF4-FFF2-40B4-BE49-F238E27FC236}">
                <a16:creationId xmlns:a16="http://schemas.microsoft.com/office/drawing/2014/main" id="{D8536F3D-D0C8-B447-A64B-59D377EA5296}"/>
              </a:ext>
            </a:extLst>
          </p:cNvPr>
          <p:cNvSpPr txBox="1"/>
          <p:nvPr/>
        </p:nvSpPr>
        <p:spPr>
          <a:xfrm>
            <a:off x="5660391" y="-1188720"/>
            <a:ext cx="184731" cy="528350"/>
          </a:xfrm>
          <a:prstGeom prst="rect">
            <a:avLst/>
          </a:prstGeom>
          <a:noFill/>
        </p:spPr>
        <p:txBody>
          <a:bodyPr wrap="none" rtlCol="0">
            <a:spAutoFit/>
          </a:bodyPr>
          <a:lstStyle/>
          <a:p>
            <a:pPr>
              <a:lnSpc>
                <a:spcPts val="3440"/>
              </a:lnSpc>
            </a:pPr>
            <a:endParaRPr lang="en-US" sz="3200" dirty="0">
              <a:latin typeface="Microsoft YaHei" panose="020B0503020204020204" pitchFamily="34" charset="-122"/>
              <a:ea typeface="Microsoft YaHei" panose="020B0503020204020204" pitchFamily="34" charset="-122"/>
            </a:endParaRPr>
          </a:p>
        </p:txBody>
      </p:sp>
      <p:sp>
        <p:nvSpPr>
          <p:cNvPr id="7" name="AutoShape 10"/>
          <p:cNvSpPr>
            <a:spLocks noChangeArrowheads="1"/>
          </p:cNvSpPr>
          <p:nvPr/>
        </p:nvSpPr>
        <p:spPr bwMode="auto">
          <a:xfrm rot="10800000" flipV="1">
            <a:off x="1032961" y="3810460"/>
            <a:ext cx="4533859" cy="953072"/>
          </a:xfrm>
          <a:prstGeom prst="triangle">
            <a:avLst>
              <a:gd name="adj" fmla="val 50000"/>
            </a:avLst>
          </a:prstGeom>
          <a:gradFill rotWithShape="1">
            <a:gsLst>
              <a:gs pos="0">
                <a:schemeClr val="bg2">
                  <a:lumMod val="75000"/>
                  <a:alpha val="50000"/>
                </a:schemeClr>
              </a:gs>
              <a:gs pos="100000">
                <a:schemeClr val="bg2">
                  <a:alpha val="0"/>
                </a:schemeClr>
              </a:gs>
            </a:gsLst>
            <a:lin ang="5400000" scaled="1"/>
          </a:gradFill>
          <a:ln w="9525">
            <a:noFill/>
            <a:miter lim="800000"/>
            <a:headEnd/>
            <a:tailEnd/>
          </a:ln>
        </p:spPr>
        <p:txBody>
          <a:bodyPr wrap="none" lIns="121912" tIns="60956" rIns="121912" bIns="60956" anchor="ctr"/>
          <a:lstStyle/>
          <a:p>
            <a:pPr defTabSz="1218844"/>
            <a:endParaRPr lang="zh-CN" altLang="en-US" sz="1400" kern="0" dirty="0">
              <a:solidFill>
                <a:prstClr val="black"/>
              </a:solidFill>
              <a:latin typeface="微软雅黑" panose="020B0503020204020204" pitchFamily="34" charset="-122"/>
              <a:ea typeface="微软雅黑" panose="020B0503020204020204" pitchFamily="34" charset="-122"/>
            </a:endParaRPr>
          </a:p>
        </p:txBody>
      </p:sp>
      <p:sp>
        <p:nvSpPr>
          <p:cNvPr id="9" name="椭圆 8"/>
          <p:cNvSpPr/>
          <p:nvPr/>
        </p:nvSpPr>
        <p:spPr>
          <a:xfrm>
            <a:off x="2135340" y="3279749"/>
            <a:ext cx="2329100" cy="92876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black"/>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1508" y="4697162"/>
            <a:ext cx="1441753" cy="810986"/>
          </a:xfrm>
          <a:prstGeom prst="rect">
            <a:avLst/>
          </a:prstGeom>
        </p:spPr>
      </p:pic>
      <p:sp>
        <p:nvSpPr>
          <p:cNvPr id="11" name="矩形 10"/>
          <p:cNvSpPr/>
          <p:nvPr/>
        </p:nvSpPr>
        <p:spPr>
          <a:xfrm>
            <a:off x="1020179" y="5782844"/>
            <a:ext cx="1157580" cy="245079"/>
          </a:xfrm>
          <a:prstGeom prst="rect">
            <a:avLst/>
          </a:prstGeom>
          <a:solidFill>
            <a:srgbClr val="4BACC6">
              <a:lumMod val="75000"/>
            </a:srgbClr>
          </a:solidFill>
          <a:ln>
            <a:noFill/>
            <a:headEnd/>
            <a:tailEnd/>
          </a:ln>
          <a:effectLst/>
          <a:scene3d>
            <a:camera prst="orthographicFront"/>
            <a:lightRig rig="threePt" dir="t">
              <a:rot lat="0" lon="0" rev="1200000"/>
            </a:lightRig>
          </a:scene3d>
          <a:sp3d/>
        </p:spPr>
        <p:txBody>
          <a:bodyPr wrap="square" lIns="16837" tIns="8419" rIns="16837" bIns="8419" anchor="ctr" anchorCtr="0">
            <a:noAutofit/>
          </a:bodyPr>
          <a:lstStyle/>
          <a:p>
            <a:pPr marL="0" marR="0" lvl="0" indent="0" algn="ctr" defTabSz="914217" eaLnBrk="0" fontAlgn="auto" latinLnBrk="0" hangingPunct="0">
              <a:lnSpc>
                <a:spcPct val="100000"/>
              </a:lnSpc>
              <a:spcBef>
                <a:spcPts val="0"/>
              </a:spcBef>
              <a:spcAft>
                <a:spcPts val="0"/>
              </a:spcAft>
              <a:buClr>
                <a:srgbClr val="CC9900"/>
              </a:buClr>
              <a:buSzTx/>
              <a:buFontTx/>
              <a:buNone/>
              <a:tabLst/>
              <a:defRPr/>
            </a:pPr>
            <a:r>
              <a:rPr kumimoji="0" lang="zh-CN" altLang="en-US"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pitchFamily="34" charset="0"/>
              </a:rPr>
              <a:t>会议录制、直播</a:t>
            </a:r>
          </a:p>
        </p:txBody>
      </p:sp>
      <p:sp>
        <p:nvSpPr>
          <p:cNvPr id="12" name="矩形 11"/>
          <p:cNvSpPr/>
          <p:nvPr/>
        </p:nvSpPr>
        <p:spPr>
          <a:xfrm>
            <a:off x="1858661" y="5442838"/>
            <a:ext cx="553357" cy="276999"/>
          </a:xfrm>
          <a:prstGeom prst="rect">
            <a:avLst/>
          </a:prstGeom>
        </p:spPr>
        <p:txBody>
          <a:bodyPr wrap="none">
            <a:spAutoFit/>
          </a:bodyPr>
          <a:lstStyle/>
          <a:p>
            <a:pPr defTabSz="1218956">
              <a:defRPr/>
            </a:pPr>
            <a:r>
              <a:rPr lang="en-US" altLang="zh-CN" sz="1200" dirty="0">
                <a:solidFill>
                  <a:prstClr val="black"/>
                </a:solidFill>
                <a:latin typeface="微软雅黑" panose="020B0503020204020204" pitchFamily="34" charset="-122"/>
                <a:ea typeface="微软雅黑" panose="020B0503020204020204" pitchFamily="34" charset="-122"/>
              </a:rPr>
              <a:t>MCU</a:t>
            </a:r>
            <a:endParaRPr lang="zh-CN" altLang="en-US" sz="1200" dirty="0">
              <a:solidFill>
                <a:prstClr val="black"/>
              </a:solidFill>
              <a:latin typeface="微软雅黑" panose="020B0503020204020204" pitchFamily="34" charset="-122"/>
              <a:ea typeface="微软雅黑" panose="020B0503020204020204" pitchFamily="34" charset="-122"/>
            </a:endParaRPr>
          </a:p>
        </p:txBody>
      </p:sp>
      <p:sp>
        <p:nvSpPr>
          <p:cNvPr id="15" name="矩形 14"/>
          <p:cNvSpPr/>
          <p:nvPr/>
        </p:nvSpPr>
        <p:spPr>
          <a:xfrm>
            <a:off x="3869221" y="5773246"/>
            <a:ext cx="1157580" cy="244800"/>
          </a:xfrm>
          <a:prstGeom prst="rect">
            <a:avLst/>
          </a:prstGeom>
          <a:solidFill>
            <a:srgbClr val="4BACC6">
              <a:lumMod val="75000"/>
            </a:srgbClr>
          </a:solidFill>
          <a:ln>
            <a:noFill/>
            <a:headEnd/>
            <a:tailEnd/>
          </a:ln>
          <a:effectLst/>
          <a:scene3d>
            <a:camera prst="orthographicFront"/>
            <a:lightRig rig="threePt" dir="t">
              <a:rot lat="0" lon="0" rev="1200000"/>
            </a:lightRig>
          </a:scene3d>
          <a:sp3d/>
        </p:spPr>
        <p:txBody>
          <a:bodyPr wrap="square" lIns="16837" tIns="8419" rIns="16837" bIns="8419" anchor="ctr" anchorCtr="0">
            <a:noAutofit/>
          </a:bodyPr>
          <a:lstStyle/>
          <a:p>
            <a:pPr algn="ctr" defTabSz="914217" eaLnBrk="0" hangingPunct="0">
              <a:buClr>
                <a:srgbClr val="CC9900"/>
              </a:buClr>
            </a:pPr>
            <a:r>
              <a:rPr lang="zh-CN" altLang="en-US" sz="1200" b="1" kern="0" dirty="0">
                <a:solidFill>
                  <a:srgbClr val="FFFFFF"/>
                </a:solidFill>
                <a:latin typeface="微软雅黑" panose="020B0503020204020204" pitchFamily="34" charset="-122"/>
                <a:ea typeface="微软雅黑" panose="020B0503020204020204" pitchFamily="34" charset="-122"/>
                <a:cs typeface="Arial" pitchFamily="34" charset="0"/>
              </a:rPr>
              <a:t>观看直播、点播</a:t>
            </a:r>
            <a:endParaRPr lang="en-US" altLang="zh-CN" sz="1200" b="1" kern="0" dirty="0">
              <a:solidFill>
                <a:srgbClr val="FFFFFF"/>
              </a:solidFill>
              <a:latin typeface="微软雅黑" panose="020B0503020204020204" pitchFamily="34" charset="-122"/>
              <a:ea typeface="微软雅黑" panose="020B0503020204020204" pitchFamily="34" charset="-122"/>
              <a:cs typeface="Arial" pitchFamily="34" charset="0"/>
            </a:endParaRPr>
          </a:p>
        </p:txBody>
      </p:sp>
      <p:sp>
        <p:nvSpPr>
          <p:cNvPr id="19" name="矩形 18"/>
          <p:cNvSpPr/>
          <p:nvPr/>
        </p:nvSpPr>
        <p:spPr>
          <a:xfrm>
            <a:off x="2672952" y="3875584"/>
            <a:ext cx="1219222" cy="338554"/>
          </a:xfrm>
          <a:prstGeom prst="rect">
            <a:avLst/>
          </a:prstGeom>
        </p:spPr>
        <p:txBody>
          <a:bodyPr wrap="square">
            <a:spAutoFit/>
          </a:bodyPr>
          <a:lstStyle/>
          <a:p>
            <a:pPr defTabSz="1219200"/>
            <a:r>
              <a:rPr lang="en-US" altLang="zh-CN" sz="1600" b="1" dirty="0">
                <a:latin typeface="微软雅黑" panose="020B0503020204020204" pitchFamily="34" charset="-122"/>
                <a:ea typeface="微软雅黑" panose="020B0503020204020204" pitchFamily="34" charset="-122"/>
              </a:rPr>
              <a:t>RSE8800A</a:t>
            </a:r>
          </a:p>
        </p:txBody>
      </p:sp>
      <p:sp>
        <p:nvSpPr>
          <p:cNvPr id="4" name="矩形 3"/>
          <p:cNvSpPr/>
          <p:nvPr/>
        </p:nvSpPr>
        <p:spPr>
          <a:xfrm>
            <a:off x="4019164" y="5395507"/>
            <a:ext cx="824265" cy="276999"/>
          </a:xfrm>
          <a:prstGeom prst="rect">
            <a:avLst/>
          </a:prstGeom>
        </p:spPr>
        <p:txBody>
          <a:bodyPr wrap="none">
            <a:spAutoFit/>
          </a:bodyPr>
          <a:lstStyle/>
          <a:p>
            <a:pPr defTabSz="1218956"/>
            <a:r>
              <a:rPr lang="zh-CN" altLang="en-US" sz="1200" dirty="0">
                <a:solidFill>
                  <a:prstClr val="black"/>
                </a:solidFill>
                <a:latin typeface="微软雅黑" panose="020B0503020204020204" pitchFamily="34" charset="-122"/>
                <a:ea typeface="微软雅黑" panose="020B0503020204020204" pitchFamily="34" charset="-122"/>
              </a:rPr>
              <a:t>手机</a:t>
            </a:r>
            <a:r>
              <a:rPr lang="en-US" altLang="zh-CN" sz="1200" dirty="0">
                <a:solidFill>
                  <a:prstClr val="black"/>
                </a:solidFill>
                <a:latin typeface="微软雅黑" panose="020B0503020204020204" pitchFamily="34" charset="-122"/>
                <a:ea typeface="微软雅黑" panose="020B0503020204020204" pitchFamily="34" charset="-122"/>
              </a:rPr>
              <a:t>&amp;PC</a:t>
            </a:r>
            <a:endParaRPr lang="zh-CN" altLang="en-US" sz="1200" dirty="0">
              <a:solidFill>
                <a:prstClr val="black"/>
              </a:solidFill>
              <a:latin typeface="微软雅黑" panose="020B0503020204020204" pitchFamily="34" charset="-122"/>
              <a:ea typeface="微软雅黑" panose="020B0503020204020204" pitchFamily="34" charset="-122"/>
            </a:endParaRPr>
          </a:p>
        </p:txBody>
      </p:sp>
      <p:sp>
        <p:nvSpPr>
          <p:cNvPr id="36" name="矩形 35"/>
          <p:cNvSpPr/>
          <p:nvPr/>
        </p:nvSpPr>
        <p:spPr>
          <a:xfrm>
            <a:off x="601714" y="5433187"/>
            <a:ext cx="492443" cy="276999"/>
          </a:xfrm>
          <a:prstGeom prst="rect">
            <a:avLst/>
          </a:prstGeom>
        </p:spPr>
        <p:txBody>
          <a:bodyPr wrap="none">
            <a:spAutoFit/>
          </a:bodyPr>
          <a:lstStyle/>
          <a:p>
            <a:pPr defTabSz="1218956">
              <a:defRPr/>
            </a:pPr>
            <a:r>
              <a:rPr lang="zh-CN" altLang="en-US" sz="1200" dirty="0">
                <a:solidFill>
                  <a:prstClr val="black"/>
                </a:solidFill>
                <a:latin typeface="微软雅黑" panose="020B0503020204020204" pitchFamily="34" charset="-122"/>
                <a:ea typeface="微软雅黑" panose="020B0503020204020204" pitchFamily="34" charset="-122"/>
              </a:rPr>
              <a:t>终端</a:t>
            </a:r>
          </a:p>
        </p:txBody>
      </p:sp>
      <p:grpSp>
        <p:nvGrpSpPr>
          <p:cNvPr id="40" name="组合 39"/>
          <p:cNvGrpSpPr/>
          <p:nvPr/>
        </p:nvGrpSpPr>
        <p:grpSpPr>
          <a:xfrm>
            <a:off x="-34154" y="4618615"/>
            <a:ext cx="1493545" cy="840269"/>
            <a:chOff x="1049381" y="2148528"/>
            <a:chExt cx="1493545" cy="840269"/>
          </a:xfrm>
        </p:grpSpPr>
        <p:sp>
          <p:nvSpPr>
            <p:cNvPr id="29" name="object 43"/>
            <p:cNvSpPr/>
            <p:nvPr/>
          </p:nvSpPr>
          <p:spPr>
            <a:xfrm>
              <a:off x="1049381" y="2148528"/>
              <a:ext cx="1493545" cy="84026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a:solidFill>
                  <a:prstClr val="black"/>
                </a:solidFill>
                <a:latin typeface="微软雅黑" panose="020B0503020204020204" pitchFamily="34" charset="-122"/>
                <a:ea typeface="微软雅黑" panose="020B0503020204020204" pitchFamily="34" charset="-122"/>
              </a:endParaRPr>
            </a:p>
          </p:txBody>
        </p:sp>
        <p:pic>
          <p:nvPicPr>
            <p:cNvPr id="38" name="图片 37"/>
            <p:cNvPicPr preferRelativeResize="0">
              <a:picLocks/>
            </p:cNvPicPr>
            <p:nvPr/>
          </p:nvPicPr>
          <p:blipFill>
            <a:blip r:embed="rId5" cstate="screen">
              <a:extLst>
                <a:ext uri="{28A0092B-C50C-407E-A947-70E740481C1C}">
                  <a14:useLocalDpi xmlns:a14="http://schemas.microsoft.com/office/drawing/2010/main"/>
                </a:ext>
              </a:extLst>
            </a:blip>
            <a:stretch>
              <a:fillRect/>
            </a:stretch>
          </p:blipFill>
          <p:spPr>
            <a:xfrm>
              <a:off x="1376177" y="2286460"/>
              <a:ext cx="507600" cy="288000"/>
            </a:xfrm>
            <a:prstGeom prst="rect">
              <a:avLst/>
            </a:prstGeom>
          </p:spPr>
        </p:pic>
        <p:pic>
          <p:nvPicPr>
            <p:cNvPr id="39" name="图片 38"/>
            <p:cNvPicPr preferRelativeResize="0">
              <a:picLocks/>
            </p:cNvPicPr>
            <p:nvPr/>
          </p:nvPicPr>
          <p:blipFill>
            <a:blip r:embed="rId6" cstate="screen">
              <a:extLst>
                <a:ext uri="{28A0092B-C50C-407E-A947-70E740481C1C}">
                  <a14:useLocalDpi xmlns:a14="http://schemas.microsoft.com/office/drawing/2010/main"/>
                </a:ext>
              </a:extLst>
            </a:blip>
            <a:stretch>
              <a:fillRect/>
            </a:stretch>
          </p:blipFill>
          <p:spPr>
            <a:xfrm>
              <a:off x="1892026" y="2286460"/>
              <a:ext cx="507600" cy="287636"/>
            </a:xfrm>
            <a:prstGeom prst="rect">
              <a:avLst/>
            </a:prstGeom>
          </p:spPr>
        </p:pic>
      </p:grpSp>
      <p:grpSp>
        <p:nvGrpSpPr>
          <p:cNvPr id="46" name="组合 45"/>
          <p:cNvGrpSpPr/>
          <p:nvPr/>
        </p:nvGrpSpPr>
        <p:grpSpPr>
          <a:xfrm>
            <a:off x="3405647" y="4863591"/>
            <a:ext cx="876233" cy="405847"/>
            <a:chOff x="1559793" y="5196093"/>
            <a:chExt cx="876233" cy="405847"/>
          </a:xfrm>
        </p:grpSpPr>
        <p:grpSp>
          <p:nvGrpSpPr>
            <p:cNvPr id="42" name="组合 41"/>
            <p:cNvGrpSpPr/>
            <p:nvPr/>
          </p:nvGrpSpPr>
          <p:grpSpPr>
            <a:xfrm>
              <a:off x="1559793" y="5196093"/>
              <a:ext cx="876233" cy="405847"/>
              <a:chOff x="1559793" y="5196093"/>
              <a:chExt cx="876233" cy="405847"/>
            </a:xfrm>
          </p:grpSpPr>
          <p:pic>
            <p:nvPicPr>
              <p:cNvPr id="30" name="图片 2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59793" y="5196093"/>
                <a:ext cx="876233" cy="405847"/>
              </a:xfrm>
              <a:prstGeom prst="rect">
                <a:avLst/>
              </a:prstGeom>
            </p:spPr>
          </p:pic>
          <p:pic>
            <p:nvPicPr>
              <p:cNvPr id="41" name="图片 40"/>
              <p:cNvPicPr preferRelativeResize="0">
                <a:picLocks/>
              </p:cNvPicPr>
              <p:nvPr/>
            </p:nvPicPr>
            <p:blipFill>
              <a:blip r:embed="rId8" cstate="screen">
                <a:extLst>
                  <a:ext uri="{28A0092B-C50C-407E-A947-70E740481C1C}">
                    <a14:useLocalDpi xmlns:a14="http://schemas.microsoft.com/office/drawing/2010/main"/>
                  </a:ext>
                </a:extLst>
              </a:blip>
              <a:stretch>
                <a:fillRect/>
              </a:stretch>
            </p:blipFill>
            <p:spPr>
              <a:xfrm>
                <a:off x="1607725" y="5207552"/>
                <a:ext cx="799200" cy="385700"/>
              </a:xfrm>
              <a:prstGeom prst="rect">
                <a:avLst/>
              </a:prstGeom>
            </p:spPr>
          </p:pic>
        </p:grpSp>
        <p:pic>
          <p:nvPicPr>
            <p:cNvPr id="43" name="图片 42"/>
            <p:cNvPicPr preferRelativeResize="0">
              <a:picLocks/>
            </p:cNvPicPr>
            <p:nvPr/>
          </p:nvPicPr>
          <p:blipFill>
            <a:blip r:embed="rId9" cstate="screen">
              <a:extLst>
                <a:ext uri="{28A0092B-C50C-407E-A947-70E740481C1C}">
                  <a14:useLocalDpi xmlns:a14="http://schemas.microsoft.com/office/drawing/2010/main"/>
                </a:ext>
              </a:extLst>
            </a:blip>
            <a:stretch>
              <a:fillRect/>
            </a:stretch>
          </p:blipFill>
          <p:spPr>
            <a:xfrm>
              <a:off x="2240464" y="5246554"/>
              <a:ext cx="133190" cy="75569"/>
            </a:xfrm>
            <a:prstGeom prst="rect">
              <a:avLst/>
            </a:prstGeom>
          </p:spPr>
        </p:pic>
      </p:grpSp>
      <p:grpSp>
        <p:nvGrpSpPr>
          <p:cNvPr id="45" name="组合 44"/>
          <p:cNvGrpSpPr/>
          <p:nvPr/>
        </p:nvGrpSpPr>
        <p:grpSpPr>
          <a:xfrm>
            <a:off x="4342938" y="4465507"/>
            <a:ext cx="1502184" cy="924912"/>
            <a:chOff x="3296747" y="4846295"/>
            <a:chExt cx="1502184" cy="924912"/>
          </a:xfrm>
        </p:grpSpPr>
        <p:grpSp>
          <p:nvGrpSpPr>
            <p:cNvPr id="35" name="组合 34"/>
            <p:cNvGrpSpPr/>
            <p:nvPr/>
          </p:nvGrpSpPr>
          <p:grpSpPr>
            <a:xfrm>
              <a:off x="3296747" y="4846295"/>
              <a:ext cx="1502184" cy="924912"/>
              <a:chOff x="3889610" y="4113323"/>
              <a:chExt cx="2383924" cy="1467809"/>
            </a:xfrm>
          </p:grpSpPr>
          <p:pic>
            <p:nvPicPr>
              <p:cNvPr id="31" name="内容占位符 2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89610" y="4113323"/>
                <a:ext cx="2383924" cy="1467809"/>
              </a:xfrm>
              <a:prstGeom prst="rect">
                <a:avLst/>
              </a:prstGeom>
            </p:spPr>
          </p:pic>
          <p:pic>
            <p:nvPicPr>
              <p:cNvPr id="34" name="图片 33"/>
              <p:cNvPicPr preferRelativeResize="0">
                <a:picLocks/>
              </p:cNvPicPr>
              <p:nvPr/>
            </p:nvPicPr>
            <p:blipFill>
              <a:blip r:embed="rId11" cstate="screen">
                <a:extLst>
                  <a:ext uri="{28A0092B-C50C-407E-A947-70E740481C1C}">
                    <a14:useLocalDpi xmlns:a14="http://schemas.microsoft.com/office/drawing/2010/main"/>
                  </a:ext>
                </a:extLst>
              </a:blip>
              <a:stretch>
                <a:fillRect/>
              </a:stretch>
            </p:blipFill>
            <p:spPr>
              <a:xfrm>
                <a:off x="4301003" y="4296343"/>
                <a:ext cx="1597353" cy="1072800"/>
              </a:xfrm>
              <a:prstGeom prst="rect">
                <a:avLst/>
              </a:prstGeom>
            </p:spPr>
          </p:pic>
        </p:grpSp>
        <p:pic>
          <p:nvPicPr>
            <p:cNvPr id="44" name="图片 43"/>
            <p:cNvPicPr preferRelativeResize="0">
              <a:picLocks/>
            </p:cNvPicPr>
            <p:nvPr/>
          </p:nvPicPr>
          <p:blipFill>
            <a:blip r:embed="rId12" cstate="screen">
              <a:extLst>
                <a:ext uri="{28A0092B-C50C-407E-A947-70E740481C1C}">
                  <a14:useLocalDpi xmlns:a14="http://schemas.microsoft.com/office/drawing/2010/main"/>
                </a:ext>
              </a:extLst>
            </a:blip>
            <a:stretch>
              <a:fillRect/>
            </a:stretch>
          </p:blipFill>
          <p:spPr>
            <a:xfrm>
              <a:off x="4251853" y="4993649"/>
              <a:ext cx="272325" cy="168603"/>
            </a:xfrm>
            <a:prstGeom prst="rect">
              <a:avLst/>
            </a:prstGeom>
          </p:spPr>
        </p:pic>
      </p:grpSp>
      <p:sp>
        <p:nvSpPr>
          <p:cNvPr id="47" name="文本框 46"/>
          <p:cNvSpPr txBox="1"/>
          <p:nvPr/>
        </p:nvSpPr>
        <p:spPr>
          <a:xfrm>
            <a:off x="6775721" y="2139073"/>
            <a:ext cx="3310438" cy="369332"/>
          </a:xfrm>
          <a:prstGeom prst="rect">
            <a:avLst/>
          </a:prstGeom>
          <a:noFill/>
        </p:spPr>
        <p:txBody>
          <a:bodyPr wrap="square" rtlCol="0">
            <a:spAutoFit/>
          </a:body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HTML5</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移动播放，简单易用</a:t>
            </a:r>
          </a:p>
        </p:txBody>
      </p:sp>
      <p:sp>
        <p:nvSpPr>
          <p:cNvPr id="48" name="文本框 47"/>
          <p:cNvSpPr txBox="1"/>
          <p:nvPr/>
        </p:nvSpPr>
        <p:spPr>
          <a:xfrm>
            <a:off x="6822763" y="3400775"/>
            <a:ext cx="3813709" cy="369332"/>
          </a:xfrm>
          <a:prstGeom prst="rect">
            <a:avLst/>
          </a:prstGeom>
          <a:noFill/>
        </p:spPr>
        <p:txBody>
          <a:bodyPr wrap="square" rtlCol="0">
            <a:spAutoFit/>
          </a:bodyPr>
          <a:lstStyle/>
          <a:p>
            <a:pPr marL="0" marR="0" lvl="0" indent="0" algn="l" defTabSz="914478" rtl="0" eaLnBrk="1" fontAlgn="auto" latinLnBrk="0" hangingPunct="1">
              <a:lnSpc>
                <a:spcPct val="100000"/>
              </a:lnSpc>
              <a:spcBef>
                <a:spcPts val="0"/>
              </a:spcBef>
              <a:spcAft>
                <a:spcPts val="0"/>
              </a:spcAft>
              <a:buClrTx/>
              <a:buSzTx/>
              <a:buFontTx/>
              <a:buNone/>
              <a:tabLst/>
              <a:defRPr/>
            </a:pPr>
            <a:r>
              <a:rPr lang="en-US" altLang="zh-CN" b="1" dirty="0">
                <a:solidFill>
                  <a:srgbClr val="C00000"/>
                </a:solidFill>
                <a:latin typeface="微软雅黑" panose="020B0503020204020204" pitchFamily="34" charset="-122"/>
                <a:ea typeface="微软雅黑" panose="020B0503020204020204" pitchFamily="34" charset="-122"/>
              </a:rPr>
              <a:t>4K30</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双流录制，全高清体验</a:t>
            </a:r>
          </a:p>
        </p:txBody>
      </p:sp>
      <p:sp>
        <p:nvSpPr>
          <p:cNvPr id="49" name="文本框 48"/>
          <p:cNvSpPr txBox="1"/>
          <p:nvPr/>
        </p:nvSpPr>
        <p:spPr>
          <a:xfrm>
            <a:off x="6872537" y="4804955"/>
            <a:ext cx="2978804" cy="369332"/>
          </a:xfrm>
          <a:prstGeom prst="rect">
            <a:avLst/>
          </a:prstGeom>
          <a:noFill/>
        </p:spPr>
        <p:txBody>
          <a:bodyPr wrap="square" rtlCol="0">
            <a:spAutoFit/>
          </a:bodyPr>
          <a:lstStyle/>
          <a:p>
            <a:pPr marL="0" marR="0" lvl="0" indent="0" algn="l" defTabSz="914478" rtl="0" eaLnBrk="1" fontAlgn="auto" latinLnBrk="0" hangingPunct="1">
              <a:lnSpc>
                <a:spcPct val="100000"/>
              </a:lnSpc>
              <a:spcBef>
                <a:spcPts val="0"/>
              </a:spcBef>
              <a:spcAft>
                <a:spcPts val="0"/>
              </a:spcAft>
              <a:buClrTx/>
              <a:buSzTx/>
              <a:buFontTx/>
              <a:buNone/>
              <a:tabLst/>
              <a:defRPr/>
            </a:pPr>
            <a:r>
              <a:rPr lang="zh-CN" altLang="en-US" b="1" dirty="0">
                <a:solidFill>
                  <a:srgbClr val="C00000"/>
                </a:solidFill>
                <a:latin typeface="微软雅黑" panose="020B0503020204020204" pitchFamily="34" charset="-122"/>
                <a:ea typeface="微软雅黑" panose="020B0503020204020204" pitchFamily="34" charset="-122"/>
              </a:rPr>
              <a:t>多重备份，稳定可靠</a:t>
            </a:r>
            <a:endPar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
        <p:nvSpPr>
          <p:cNvPr id="50" name="Text Box 11"/>
          <p:cNvSpPr txBox="1">
            <a:spLocks noChangeArrowheads="1"/>
          </p:cNvSpPr>
          <p:nvPr/>
        </p:nvSpPr>
        <p:spPr bwMode="auto">
          <a:xfrm>
            <a:off x="6811195" y="2517976"/>
            <a:ext cx="4225823" cy="696189"/>
          </a:xfrm>
          <a:prstGeom prst="rect">
            <a:avLst/>
          </a:prstGeom>
          <a:noFill/>
          <a:ln>
            <a:noFill/>
            <a:headEnd/>
            <a:tailEnd/>
          </a:ln>
          <a:effectLst/>
          <a:scene3d>
            <a:camera prst="orthographicFront"/>
            <a:lightRig rig="threePt" dir="t">
              <a:rot lat="0" lon="0" rev="1200000"/>
            </a:lightRig>
          </a:scene3d>
          <a:sp3d/>
        </p:spPr>
        <p:txBody>
          <a:bodyPr wrap="square" lIns="143963" tIns="8421" rIns="71981" bIns="8421" anchor="ctr" anchorCtr="0">
            <a:noAutofit/>
          </a:bodyPr>
          <a:lstStyle>
            <a:defPPr>
              <a:defRPr lang="zh-CN"/>
            </a:defPPr>
            <a:lvl1pPr marL="171450" indent="-171450" eaLnBrk="0" hangingPunct="0">
              <a:lnSpc>
                <a:spcPct val="100000"/>
              </a:lnSpc>
              <a:spcAft>
                <a:spcPts val="300"/>
              </a:spcAft>
              <a:buClr>
                <a:schemeClr val="bg1"/>
              </a:buClr>
              <a:buSzPct val="60000"/>
              <a:buFont typeface="Wingdings" pitchFamily="2" charset="2"/>
              <a:buChar char="l"/>
              <a:defRPr sz="1050">
                <a:solidFill>
                  <a:schemeClr val="bg1"/>
                </a:solidFill>
                <a:cs typeface="Arial" pitchFamily="34" charset="0"/>
              </a:defRPr>
            </a:lvl1pPr>
          </a:lstStyle>
          <a:p>
            <a:pPr lvl="0" defTabSz="914400">
              <a:lnSpc>
                <a:spcPct val="120000"/>
              </a:lnSpc>
              <a:buClr>
                <a:srgbClr val="666666"/>
              </a:buClr>
              <a:defRPr/>
            </a:pPr>
            <a:r>
              <a:rPr lang="en-US" altLang="zh-CN" sz="1200" kern="0" dirty="0">
                <a:solidFill>
                  <a:srgbClr val="666666"/>
                </a:solidFill>
                <a:latin typeface="微软雅黑" panose="020B0503020204020204" pitchFamily="34" charset="-122"/>
                <a:ea typeface="微软雅黑" panose="020B0503020204020204" pitchFamily="34" charset="-122"/>
              </a:rPr>
              <a:t>PC</a:t>
            </a:r>
            <a:r>
              <a:rPr lang="zh-CN" altLang="en-US" sz="1200" kern="0" dirty="0">
                <a:solidFill>
                  <a:srgbClr val="666666"/>
                </a:solidFill>
                <a:latin typeface="微软雅黑" panose="020B0503020204020204" pitchFamily="34" charset="-122"/>
                <a:ea typeface="微软雅黑" panose="020B0503020204020204" pitchFamily="34" charset="-122"/>
              </a:rPr>
              <a:t>、手机免安装插件</a:t>
            </a:r>
            <a:endParaRPr lang="en-US" altLang="zh-CN" sz="1200" kern="0" dirty="0">
              <a:solidFill>
                <a:srgbClr val="666666"/>
              </a:solidFill>
              <a:latin typeface="微软雅黑" panose="020B0503020204020204" pitchFamily="34" charset="-122"/>
              <a:ea typeface="微软雅黑" panose="020B0503020204020204" pitchFamily="34" charset="-122"/>
            </a:endParaRPr>
          </a:p>
          <a:p>
            <a:pPr lvl="0" defTabSz="914400">
              <a:lnSpc>
                <a:spcPct val="120000"/>
              </a:lnSpc>
              <a:buClr>
                <a:srgbClr val="666666"/>
              </a:buClr>
              <a:defRPr/>
            </a:pPr>
            <a:r>
              <a:rPr lang="zh-CN" altLang="en-US" sz="1200" kern="0" dirty="0">
                <a:solidFill>
                  <a:srgbClr val="666666"/>
                </a:solidFill>
                <a:latin typeface="微软雅黑" panose="020B0503020204020204" pitchFamily="34" charset="-122"/>
                <a:ea typeface="微软雅黑" panose="020B0503020204020204" pitchFamily="34" charset="-122"/>
              </a:rPr>
              <a:t>直播、点播随心切换画面布局，支持高清、标清分辨率</a:t>
            </a:r>
            <a:endParaRPr kumimoji="0" lang="en-US" altLang="zh-CN" sz="1200" b="0" i="0" u="none" strike="noStrike" kern="0" cap="none" spc="0" normalizeH="0" baseline="0" noProof="0" dirty="0">
              <a:ln>
                <a:noFill/>
              </a:ln>
              <a:solidFill>
                <a:srgbClr val="666666"/>
              </a:solidFill>
              <a:effectLst/>
              <a:uLnTx/>
              <a:uFillTx/>
              <a:latin typeface="微软雅黑" panose="020B0503020204020204" pitchFamily="34" charset="-122"/>
              <a:ea typeface="微软雅黑" panose="020B0503020204020204" pitchFamily="34" charset="-122"/>
              <a:cs typeface="Arial" pitchFamily="34" charset="0"/>
            </a:endParaRPr>
          </a:p>
        </p:txBody>
      </p:sp>
      <p:sp>
        <p:nvSpPr>
          <p:cNvPr id="51" name="Text Box 11"/>
          <p:cNvSpPr txBox="1">
            <a:spLocks noChangeArrowheads="1"/>
          </p:cNvSpPr>
          <p:nvPr/>
        </p:nvSpPr>
        <p:spPr bwMode="auto">
          <a:xfrm>
            <a:off x="6887192" y="3797056"/>
            <a:ext cx="3419129" cy="694800"/>
          </a:xfrm>
          <a:prstGeom prst="rect">
            <a:avLst/>
          </a:prstGeom>
          <a:noFill/>
          <a:ln>
            <a:noFill/>
            <a:headEnd/>
            <a:tailEnd/>
          </a:ln>
          <a:effectLst/>
          <a:scene3d>
            <a:camera prst="orthographicFront"/>
            <a:lightRig rig="threePt" dir="t">
              <a:rot lat="0" lon="0" rev="1200000"/>
            </a:lightRig>
          </a:scene3d>
          <a:sp3d/>
        </p:spPr>
        <p:txBody>
          <a:bodyPr wrap="square" lIns="143963" tIns="8421" rIns="71981" bIns="8421" anchor="ctr" anchorCtr="0">
            <a:noAutofit/>
          </a:bodyPr>
          <a:lstStyle>
            <a:defPPr>
              <a:defRPr lang="en-US"/>
            </a:defPPr>
            <a:lvl1pPr marL="171450" lvl="0" indent="-171450" defTabSz="914400" eaLnBrk="0" hangingPunct="0">
              <a:lnSpc>
                <a:spcPct val="150000"/>
              </a:lnSpc>
              <a:spcAft>
                <a:spcPts val="300"/>
              </a:spcAft>
              <a:buClr>
                <a:srgbClr val="666666"/>
              </a:buClr>
              <a:buSzPct val="60000"/>
              <a:buFont typeface="Wingdings" pitchFamily="2" charset="2"/>
              <a:buChar char="l"/>
              <a:defRPr sz="1049" kern="0">
                <a:solidFill>
                  <a:srgbClr val="666666"/>
                </a:solidFill>
                <a:latin typeface="微软雅黑" panose="020B0503020204020204" pitchFamily="34" charset="-122"/>
                <a:ea typeface="微软雅黑" panose="020B0503020204020204" pitchFamily="34" charset="-122"/>
                <a:cs typeface="Arial" pitchFamily="34" charset="0"/>
              </a:defRPr>
            </a:lvl1pPr>
          </a:lstStyle>
          <a:p>
            <a:pPr lvl="0">
              <a:lnSpc>
                <a:spcPct val="120000"/>
              </a:lnSpc>
              <a:defRPr/>
            </a:pPr>
            <a:r>
              <a:rPr lang="zh-CN" altLang="en-US" sz="1200" dirty="0"/>
              <a:t>内容更加清晰，细节完美呈现</a:t>
            </a:r>
            <a:endParaRPr lang="en-US" altLang="zh-CN" sz="1200" dirty="0"/>
          </a:p>
          <a:p>
            <a:pPr lvl="0">
              <a:lnSpc>
                <a:spcPct val="120000"/>
              </a:lnSpc>
              <a:defRPr/>
            </a:pPr>
            <a:r>
              <a:rPr lang="zh-CN" altLang="en-US" sz="1200" dirty="0"/>
              <a:t>超长会议录制，视频分段下载</a:t>
            </a:r>
            <a:endParaRPr lang="en-US" altLang="zh-CN" sz="1200" dirty="0"/>
          </a:p>
        </p:txBody>
      </p:sp>
      <p:sp>
        <p:nvSpPr>
          <p:cNvPr id="52" name="Text Box 11"/>
          <p:cNvSpPr txBox="1">
            <a:spLocks noChangeArrowheads="1"/>
          </p:cNvSpPr>
          <p:nvPr/>
        </p:nvSpPr>
        <p:spPr bwMode="auto">
          <a:xfrm>
            <a:off x="6887191" y="5285764"/>
            <a:ext cx="4851727" cy="694800"/>
          </a:xfrm>
          <a:prstGeom prst="rect">
            <a:avLst/>
          </a:prstGeom>
          <a:noFill/>
          <a:ln>
            <a:noFill/>
            <a:headEnd/>
            <a:tailEnd/>
          </a:ln>
          <a:effectLst/>
          <a:scene3d>
            <a:camera prst="orthographicFront"/>
            <a:lightRig rig="threePt" dir="t">
              <a:rot lat="0" lon="0" rev="1200000"/>
            </a:lightRig>
          </a:scene3d>
          <a:sp3d/>
        </p:spPr>
        <p:txBody>
          <a:bodyPr wrap="square" lIns="143963" tIns="8421" rIns="71981" bIns="8421" anchor="ctr" anchorCtr="0">
            <a:noAutofit/>
          </a:bodyPr>
          <a:lstStyle>
            <a:defPPr>
              <a:defRPr lang="en-US"/>
            </a:defPPr>
            <a:lvl1pPr marL="171450" lvl="0" indent="-171450" defTabSz="914400" eaLnBrk="0" hangingPunct="0">
              <a:lnSpc>
                <a:spcPct val="150000"/>
              </a:lnSpc>
              <a:spcAft>
                <a:spcPts val="300"/>
              </a:spcAft>
              <a:buClr>
                <a:srgbClr val="666666"/>
              </a:buClr>
              <a:buSzPct val="60000"/>
              <a:buFont typeface="Wingdings" pitchFamily="2" charset="2"/>
              <a:buChar char="l"/>
              <a:defRPr sz="1049" kern="0">
                <a:solidFill>
                  <a:srgbClr val="666666"/>
                </a:solidFill>
                <a:latin typeface="微软雅黑" panose="020B0503020204020204" pitchFamily="34" charset="-122"/>
                <a:ea typeface="微软雅黑" panose="020B0503020204020204" pitchFamily="34" charset="-122"/>
                <a:cs typeface="Arial" pitchFamily="34" charset="0"/>
              </a:defRPr>
            </a:lvl1pPr>
          </a:lstStyle>
          <a:p>
            <a:pPr lvl="0">
              <a:lnSpc>
                <a:spcPct val="120000"/>
              </a:lnSpc>
              <a:defRPr/>
            </a:pPr>
            <a:r>
              <a:rPr lang="zh-CN" altLang="en-US" sz="1200" dirty="0"/>
              <a:t>网口热备、电源热备、风扇热备、硬盘</a:t>
            </a:r>
            <a:r>
              <a:rPr lang="en-US" altLang="zh-CN" sz="1200" dirty="0"/>
              <a:t>RAID5</a:t>
            </a:r>
            <a:r>
              <a:rPr lang="zh-CN" altLang="en-US" sz="1200" dirty="0"/>
              <a:t>、芯片备份</a:t>
            </a:r>
          </a:p>
          <a:p>
            <a:pPr lvl="0">
              <a:lnSpc>
                <a:spcPct val="120000"/>
              </a:lnSpc>
              <a:defRPr/>
            </a:pPr>
            <a:r>
              <a:rPr lang="zh-CN" altLang="en-US" sz="1200" dirty="0"/>
              <a:t>支持资源池管理，资源池内互为备份、资源池间互为备份</a:t>
            </a:r>
            <a:endParaRPr lang="en-US" altLang="zh-CN" sz="1200" dirty="0"/>
          </a:p>
          <a:p>
            <a:pPr lvl="0">
              <a:lnSpc>
                <a:spcPct val="120000"/>
              </a:lnSpc>
              <a:defRPr/>
            </a:pP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itchFamily="34" charset="0"/>
              </a:rPr>
              <a:t>本地录制文件转存，专业存储安全可靠</a:t>
            </a:r>
          </a:p>
        </p:txBody>
      </p:sp>
      <p:sp>
        <p:nvSpPr>
          <p:cNvPr id="53" name="Text Box 11"/>
          <p:cNvSpPr txBox="1">
            <a:spLocks noChangeArrowheads="1"/>
          </p:cNvSpPr>
          <p:nvPr/>
        </p:nvSpPr>
        <p:spPr bwMode="auto">
          <a:xfrm>
            <a:off x="1038027" y="1254144"/>
            <a:ext cx="9963348" cy="584775"/>
          </a:xfrm>
          <a:prstGeom prst="rect">
            <a:avLst/>
          </a:prstGeom>
          <a:noFill/>
        </p:spPr>
        <p:txBody>
          <a:bodyPr wrap="square" rtlCol="0">
            <a:spAutoFit/>
          </a:bodyPr>
          <a:lstStyle>
            <a:defPPr>
              <a:defRPr lang="en-US"/>
            </a:defPPr>
            <a:lvl1pPr algn="ctr">
              <a:defRPr sz="1600" b="1">
                <a:solidFill>
                  <a:schemeClr val="bg1"/>
                </a:solidFill>
                <a:latin typeface="微软雅黑" panose="020B0503020204020204" pitchFamily="34" charset="-122"/>
                <a:ea typeface="微软雅黑" panose="020B0503020204020204" pitchFamily="34" charset="-122"/>
              </a:defRPr>
            </a:lvl1pPr>
          </a:lstStyle>
          <a:p>
            <a:pPr algn="l">
              <a:defRPr/>
            </a:pPr>
            <a:r>
              <a:rPr lang="en-US" altLang="zh-CN" b="0" dirty="0">
                <a:solidFill>
                  <a:prstClr val="black"/>
                </a:solidFill>
              </a:rPr>
              <a:t>RSE8800A</a:t>
            </a:r>
            <a:r>
              <a:rPr lang="zh-CN" altLang="en-US" b="0" dirty="0">
                <a:solidFill>
                  <a:prstClr val="black"/>
                </a:solidFill>
              </a:rPr>
              <a:t>是华为新一代录播平台，提供</a:t>
            </a:r>
            <a:r>
              <a:rPr lang="en-US" altLang="zh-CN" b="0" dirty="0">
                <a:solidFill>
                  <a:prstClr val="black"/>
                </a:solidFill>
              </a:rPr>
              <a:t>4K30</a:t>
            </a:r>
            <a:r>
              <a:rPr lang="zh-CN" altLang="en-US" b="0" dirty="0">
                <a:solidFill>
                  <a:prstClr val="black"/>
                </a:solidFill>
              </a:rPr>
              <a:t>超清录制，直播、点播等功能，为视讯会议提供简单易用、稳定可靠的超清录播服务。</a:t>
            </a:r>
          </a:p>
        </p:txBody>
      </p:sp>
      <p:grpSp>
        <p:nvGrpSpPr>
          <p:cNvPr id="54" name="组合 53"/>
          <p:cNvGrpSpPr/>
          <p:nvPr/>
        </p:nvGrpSpPr>
        <p:grpSpPr>
          <a:xfrm>
            <a:off x="3553617" y="1864034"/>
            <a:ext cx="2082347" cy="844259"/>
            <a:chOff x="4492478" y="1596257"/>
            <a:chExt cx="4001401" cy="986485"/>
          </a:xfrm>
        </p:grpSpPr>
        <p:sp>
          <p:nvSpPr>
            <p:cNvPr id="55" name="Freeform 45"/>
            <p:cNvSpPr>
              <a:spLocks/>
            </p:cNvSpPr>
            <p:nvPr>
              <p:custDataLst>
                <p:tags r:id="rId1"/>
              </p:custDataLst>
            </p:nvPr>
          </p:nvSpPr>
          <p:spPr bwMode="auto">
            <a:xfrm>
              <a:off x="4732616" y="1596257"/>
              <a:ext cx="3367836" cy="986485"/>
            </a:xfrm>
            <a:custGeom>
              <a:avLst/>
              <a:gdLst/>
              <a:ahLst/>
              <a:cxnLst>
                <a:cxn ang="0">
                  <a:pos x="120" y="754"/>
                </a:cxn>
                <a:cxn ang="0">
                  <a:pos x="805" y="754"/>
                </a:cxn>
                <a:cxn ang="0">
                  <a:pos x="1176" y="753"/>
                </a:cxn>
                <a:cxn ang="0">
                  <a:pos x="1225" y="737"/>
                </a:cxn>
                <a:cxn ang="0">
                  <a:pos x="1267" y="707"/>
                </a:cxn>
                <a:cxn ang="0">
                  <a:pos x="1297" y="667"/>
                </a:cxn>
                <a:cxn ang="0">
                  <a:pos x="1318" y="616"/>
                </a:cxn>
                <a:cxn ang="0">
                  <a:pos x="1323" y="560"/>
                </a:cxn>
                <a:cxn ang="0">
                  <a:pos x="1318" y="525"/>
                </a:cxn>
                <a:cxn ang="0">
                  <a:pos x="1299" y="474"/>
                </a:cxn>
                <a:cxn ang="0">
                  <a:pos x="1269" y="434"/>
                </a:cxn>
                <a:cxn ang="0">
                  <a:pos x="1230" y="402"/>
                </a:cxn>
                <a:cxn ang="0">
                  <a:pos x="1183" y="385"/>
                </a:cxn>
                <a:cxn ang="0">
                  <a:pos x="1149" y="381"/>
                </a:cxn>
                <a:cxn ang="0">
                  <a:pos x="1144" y="375"/>
                </a:cxn>
                <a:cxn ang="0">
                  <a:pos x="1113" y="435"/>
                </a:cxn>
                <a:cxn ang="0">
                  <a:pos x="1073" y="484"/>
                </a:cxn>
                <a:cxn ang="0">
                  <a:pos x="1103" y="397"/>
                </a:cxn>
                <a:cxn ang="0">
                  <a:pos x="1112" y="306"/>
                </a:cxn>
                <a:cxn ang="0">
                  <a:pos x="1105" y="248"/>
                </a:cxn>
                <a:cxn ang="0">
                  <a:pos x="1076" y="167"/>
                </a:cxn>
                <a:cxn ang="0">
                  <a:pos x="1027" y="98"/>
                </a:cxn>
                <a:cxn ang="0">
                  <a:pos x="984" y="59"/>
                </a:cxn>
                <a:cxn ang="0">
                  <a:pos x="896" y="15"/>
                </a:cxn>
                <a:cxn ang="0">
                  <a:pos x="840" y="4"/>
                </a:cxn>
                <a:cxn ang="0">
                  <a:pos x="769" y="2"/>
                </a:cxn>
                <a:cxn ang="0">
                  <a:pos x="724" y="10"/>
                </a:cxn>
                <a:cxn ang="0">
                  <a:pos x="678" y="25"/>
                </a:cxn>
                <a:cxn ang="0">
                  <a:pos x="607" y="73"/>
                </a:cxn>
                <a:cxn ang="0">
                  <a:pos x="550" y="137"/>
                </a:cxn>
                <a:cxn ang="0">
                  <a:pos x="521" y="187"/>
                </a:cxn>
                <a:cxn ang="0">
                  <a:pos x="503" y="243"/>
                </a:cxn>
                <a:cxn ang="0">
                  <a:pos x="489" y="248"/>
                </a:cxn>
                <a:cxn ang="0">
                  <a:pos x="452" y="213"/>
                </a:cxn>
                <a:cxn ang="0">
                  <a:pos x="424" y="194"/>
                </a:cxn>
                <a:cxn ang="0">
                  <a:pos x="376" y="177"/>
                </a:cxn>
                <a:cxn ang="0">
                  <a:pos x="326" y="171"/>
                </a:cxn>
                <a:cxn ang="0">
                  <a:pos x="292" y="174"/>
                </a:cxn>
                <a:cxn ang="0">
                  <a:pos x="241" y="186"/>
                </a:cxn>
                <a:cxn ang="0">
                  <a:pos x="192" y="211"/>
                </a:cxn>
                <a:cxn ang="0">
                  <a:pos x="159" y="236"/>
                </a:cxn>
                <a:cxn ang="0">
                  <a:pos x="118" y="284"/>
                </a:cxn>
                <a:cxn ang="0">
                  <a:pos x="91" y="336"/>
                </a:cxn>
                <a:cxn ang="0">
                  <a:pos x="81" y="380"/>
                </a:cxn>
                <a:cxn ang="0">
                  <a:pos x="84" y="446"/>
                </a:cxn>
                <a:cxn ang="0">
                  <a:pos x="110" y="510"/>
                </a:cxn>
                <a:cxn ang="0">
                  <a:pos x="86" y="513"/>
                </a:cxn>
                <a:cxn ang="0">
                  <a:pos x="56" y="527"/>
                </a:cxn>
                <a:cxn ang="0">
                  <a:pos x="31" y="548"/>
                </a:cxn>
                <a:cxn ang="0">
                  <a:pos x="12" y="577"/>
                </a:cxn>
                <a:cxn ang="0">
                  <a:pos x="2" y="613"/>
                </a:cxn>
                <a:cxn ang="0">
                  <a:pos x="0" y="638"/>
                </a:cxn>
                <a:cxn ang="0">
                  <a:pos x="7" y="673"/>
                </a:cxn>
                <a:cxn ang="0">
                  <a:pos x="22" y="704"/>
                </a:cxn>
                <a:cxn ang="0">
                  <a:pos x="44" y="729"/>
                </a:cxn>
                <a:cxn ang="0">
                  <a:pos x="73" y="746"/>
                </a:cxn>
                <a:cxn ang="0">
                  <a:pos x="105" y="754"/>
                </a:cxn>
              </a:cxnLst>
              <a:rect l="0" t="0" r="r" b="b"/>
              <a:pathLst>
                <a:path w="1323" h="756">
                  <a:moveTo>
                    <a:pt x="115" y="756"/>
                  </a:moveTo>
                  <a:lnTo>
                    <a:pt x="115" y="756"/>
                  </a:lnTo>
                  <a:lnTo>
                    <a:pt x="120" y="754"/>
                  </a:lnTo>
                  <a:lnTo>
                    <a:pt x="618" y="754"/>
                  </a:lnTo>
                  <a:lnTo>
                    <a:pt x="639" y="754"/>
                  </a:lnTo>
                  <a:lnTo>
                    <a:pt x="805" y="754"/>
                  </a:lnTo>
                  <a:lnTo>
                    <a:pt x="1159" y="754"/>
                  </a:lnTo>
                  <a:lnTo>
                    <a:pt x="1159" y="754"/>
                  </a:lnTo>
                  <a:lnTo>
                    <a:pt x="1176" y="753"/>
                  </a:lnTo>
                  <a:lnTo>
                    <a:pt x="1193" y="749"/>
                  </a:lnTo>
                  <a:lnTo>
                    <a:pt x="1210" y="744"/>
                  </a:lnTo>
                  <a:lnTo>
                    <a:pt x="1225" y="737"/>
                  </a:lnTo>
                  <a:lnTo>
                    <a:pt x="1240" y="729"/>
                  </a:lnTo>
                  <a:lnTo>
                    <a:pt x="1253" y="719"/>
                  </a:lnTo>
                  <a:lnTo>
                    <a:pt x="1267" y="707"/>
                  </a:lnTo>
                  <a:lnTo>
                    <a:pt x="1279" y="695"/>
                  </a:lnTo>
                  <a:lnTo>
                    <a:pt x="1289" y="682"/>
                  </a:lnTo>
                  <a:lnTo>
                    <a:pt x="1297" y="667"/>
                  </a:lnTo>
                  <a:lnTo>
                    <a:pt x="1306" y="651"/>
                  </a:lnTo>
                  <a:lnTo>
                    <a:pt x="1312" y="634"/>
                  </a:lnTo>
                  <a:lnTo>
                    <a:pt x="1318" y="616"/>
                  </a:lnTo>
                  <a:lnTo>
                    <a:pt x="1321" y="599"/>
                  </a:lnTo>
                  <a:lnTo>
                    <a:pt x="1323" y="580"/>
                  </a:lnTo>
                  <a:lnTo>
                    <a:pt x="1323" y="560"/>
                  </a:lnTo>
                  <a:lnTo>
                    <a:pt x="1323" y="560"/>
                  </a:lnTo>
                  <a:lnTo>
                    <a:pt x="1321" y="542"/>
                  </a:lnTo>
                  <a:lnTo>
                    <a:pt x="1318" y="525"/>
                  </a:lnTo>
                  <a:lnTo>
                    <a:pt x="1312" y="506"/>
                  </a:lnTo>
                  <a:lnTo>
                    <a:pt x="1307" y="489"/>
                  </a:lnTo>
                  <a:lnTo>
                    <a:pt x="1299" y="474"/>
                  </a:lnTo>
                  <a:lnTo>
                    <a:pt x="1291" y="459"/>
                  </a:lnTo>
                  <a:lnTo>
                    <a:pt x="1280" y="446"/>
                  </a:lnTo>
                  <a:lnTo>
                    <a:pt x="1269" y="434"/>
                  </a:lnTo>
                  <a:lnTo>
                    <a:pt x="1257" y="422"/>
                  </a:lnTo>
                  <a:lnTo>
                    <a:pt x="1243" y="412"/>
                  </a:lnTo>
                  <a:lnTo>
                    <a:pt x="1230" y="402"/>
                  </a:lnTo>
                  <a:lnTo>
                    <a:pt x="1215" y="395"/>
                  </a:lnTo>
                  <a:lnTo>
                    <a:pt x="1199" y="390"/>
                  </a:lnTo>
                  <a:lnTo>
                    <a:pt x="1183" y="385"/>
                  </a:lnTo>
                  <a:lnTo>
                    <a:pt x="1166" y="381"/>
                  </a:lnTo>
                  <a:lnTo>
                    <a:pt x="1149" y="381"/>
                  </a:lnTo>
                  <a:lnTo>
                    <a:pt x="1149" y="381"/>
                  </a:lnTo>
                  <a:lnTo>
                    <a:pt x="1142" y="381"/>
                  </a:lnTo>
                  <a:lnTo>
                    <a:pt x="1142" y="381"/>
                  </a:lnTo>
                  <a:lnTo>
                    <a:pt x="1144" y="375"/>
                  </a:lnTo>
                  <a:lnTo>
                    <a:pt x="1144" y="375"/>
                  </a:lnTo>
                  <a:lnTo>
                    <a:pt x="1130" y="407"/>
                  </a:lnTo>
                  <a:lnTo>
                    <a:pt x="1113" y="435"/>
                  </a:lnTo>
                  <a:lnTo>
                    <a:pt x="1095" y="461"/>
                  </a:lnTo>
                  <a:lnTo>
                    <a:pt x="1073" y="484"/>
                  </a:lnTo>
                  <a:lnTo>
                    <a:pt x="1073" y="484"/>
                  </a:lnTo>
                  <a:lnTo>
                    <a:pt x="1085" y="456"/>
                  </a:lnTo>
                  <a:lnTo>
                    <a:pt x="1097" y="425"/>
                  </a:lnTo>
                  <a:lnTo>
                    <a:pt x="1103" y="397"/>
                  </a:lnTo>
                  <a:lnTo>
                    <a:pt x="1108" y="366"/>
                  </a:lnTo>
                  <a:lnTo>
                    <a:pt x="1112" y="336"/>
                  </a:lnTo>
                  <a:lnTo>
                    <a:pt x="1112" y="306"/>
                  </a:lnTo>
                  <a:lnTo>
                    <a:pt x="1110" y="277"/>
                  </a:lnTo>
                  <a:lnTo>
                    <a:pt x="1105" y="248"/>
                  </a:lnTo>
                  <a:lnTo>
                    <a:pt x="1105" y="248"/>
                  </a:lnTo>
                  <a:lnTo>
                    <a:pt x="1097" y="219"/>
                  </a:lnTo>
                  <a:lnTo>
                    <a:pt x="1088" y="192"/>
                  </a:lnTo>
                  <a:lnTo>
                    <a:pt x="1076" y="167"/>
                  </a:lnTo>
                  <a:lnTo>
                    <a:pt x="1061" y="142"/>
                  </a:lnTo>
                  <a:lnTo>
                    <a:pt x="1046" y="118"/>
                  </a:lnTo>
                  <a:lnTo>
                    <a:pt x="1027" y="98"/>
                  </a:lnTo>
                  <a:lnTo>
                    <a:pt x="1007" y="78"/>
                  </a:lnTo>
                  <a:lnTo>
                    <a:pt x="984" y="59"/>
                  </a:lnTo>
                  <a:lnTo>
                    <a:pt x="984" y="59"/>
                  </a:lnTo>
                  <a:lnTo>
                    <a:pt x="957" y="42"/>
                  </a:lnTo>
                  <a:lnTo>
                    <a:pt x="926" y="27"/>
                  </a:lnTo>
                  <a:lnTo>
                    <a:pt x="896" y="15"/>
                  </a:lnTo>
                  <a:lnTo>
                    <a:pt x="862" y="7"/>
                  </a:lnTo>
                  <a:lnTo>
                    <a:pt x="862" y="7"/>
                  </a:lnTo>
                  <a:lnTo>
                    <a:pt x="840" y="4"/>
                  </a:lnTo>
                  <a:lnTo>
                    <a:pt x="817" y="2"/>
                  </a:lnTo>
                  <a:lnTo>
                    <a:pt x="793" y="0"/>
                  </a:lnTo>
                  <a:lnTo>
                    <a:pt x="769" y="2"/>
                  </a:lnTo>
                  <a:lnTo>
                    <a:pt x="769" y="2"/>
                  </a:lnTo>
                  <a:lnTo>
                    <a:pt x="746" y="5"/>
                  </a:lnTo>
                  <a:lnTo>
                    <a:pt x="724" y="10"/>
                  </a:lnTo>
                  <a:lnTo>
                    <a:pt x="700" y="17"/>
                  </a:lnTo>
                  <a:lnTo>
                    <a:pt x="678" y="25"/>
                  </a:lnTo>
                  <a:lnTo>
                    <a:pt x="678" y="25"/>
                  </a:lnTo>
                  <a:lnTo>
                    <a:pt x="653" y="39"/>
                  </a:lnTo>
                  <a:lnTo>
                    <a:pt x="629" y="56"/>
                  </a:lnTo>
                  <a:lnTo>
                    <a:pt x="607" y="73"/>
                  </a:lnTo>
                  <a:lnTo>
                    <a:pt x="585" y="93"/>
                  </a:lnTo>
                  <a:lnTo>
                    <a:pt x="567" y="113"/>
                  </a:lnTo>
                  <a:lnTo>
                    <a:pt x="550" y="137"/>
                  </a:lnTo>
                  <a:lnTo>
                    <a:pt x="535" y="162"/>
                  </a:lnTo>
                  <a:lnTo>
                    <a:pt x="521" y="187"/>
                  </a:lnTo>
                  <a:lnTo>
                    <a:pt x="521" y="187"/>
                  </a:lnTo>
                  <a:lnTo>
                    <a:pt x="515" y="206"/>
                  </a:lnTo>
                  <a:lnTo>
                    <a:pt x="508" y="225"/>
                  </a:lnTo>
                  <a:lnTo>
                    <a:pt x="503" y="243"/>
                  </a:lnTo>
                  <a:lnTo>
                    <a:pt x="499" y="262"/>
                  </a:lnTo>
                  <a:lnTo>
                    <a:pt x="499" y="262"/>
                  </a:lnTo>
                  <a:lnTo>
                    <a:pt x="489" y="248"/>
                  </a:lnTo>
                  <a:lnTo>
                    <a:pt x="478" y="235"/>
                  </a:lnTo>
                  <a:lnTo>
                    <a:pt x="466" y="223"/>
                  </a:lnTo>
                  <a:lnTo>
                    <a:pt x="452" y="213"/>
                  </a:lnTo>
                  <a:lnTo>
                    <a:pt x="452" y="213"/>
                  </a:lnTo>
                  <a:lnTo>
                    <a:pt x="439" y="203"/>
                  </a:lnTo>
                  <a:lnTo>
                    <a:pt x="424" y="194"/>
                  </a:lnTo>
                  <a:lnTo>
                    <a:pt x="408" y="187"/>
                  </a:lnTo>
                  <a:lnTo>
                    <a:pt x="393" y="182"/>
                  </a:lnTo>
                  <a:lnTo>
                    <a:pt x="376" y="177"/>
                  </a:lnTo>
                  <a:lnTo>
                    <a:pt x="359" y="174"/>
                  </a:lnTo>
                  <a:lnTo>
                    <a:pt x="343" y="172"/>
                  </a:lnTo>
                  <a:lnTo>
                    <a:pt x="326" y="171"/>
                  </a:lnTo>
                  <a:lnTo>
                    <a:pt x="326" y="171"/>
                  </a:lnTo>
                  <a:lnTo>
                    <a:pt x="309" y="172"/>
                  </a:lnTo>
                  <a:lnTo>
                    <a:pt x="292" y="174"/>
                  </a:lnTo>
                  <a:lnTo>
                    <a:pt x="275" y="177"/>
                  </a:lnTo>
                  <a:lnTo>
                    <a:pt x="258" y="181"/>
                  </a:lnTo>
                  <a:lnTo>
                    <a:pt x="241" y="186"/>
                  </a:lnTo>
                  <a:lnTo>
                    <a:pt x="224" y="192"/>
                  </a:lnTo>
                  <a:lnTo>
                    <a:pt x="209" y="201"/>
                  </a:lnTo>
                  <a:lnTo>
                    <a:pt x="192" y="211"/>
                  </a:lnTo>
                  <a:lnTo>
                    <a:pt x="192" y="211"/>
                  </a:lnTo>
                  <a:lnTo>
                    <a:pt x="176" y="223"/>
                  </a:lnTo>
                  <a:lnTo>
                    <a:pt x="159" y="236"/>
                  </a:lnTo>
                  <a:lnTo>
                    <a:pt x="144" y="252"/>
                  </a:lnTo>
                  <a:lnTo>
                    <a:pt x="130" y="267"/>
                  </a:lnTo>
                  <a:lnTo>
                    <a:pt x="118" y="284"/>
                  </a:lnTo>
                  <a:lnTo>
                    <a:pt x="108" y="300"/>
                  </a:lnTo>
                  <a:lnTo>
                    <a:pt x="100" y="317"/>
                  </a:lnTo>
                  <a:lnTo>
                    <a:pt x="91" y="336"/>
                  </a:lnTo>
                  <a:lnTo>
                    <a:pt x="91" y="336"/>
                  </a:lnTo>
                  <a:lnTo>
                    <a:pt x="86" y="358"/>
                  </a:lnTo>
                  <a:lnTo>
                    <a:pt x="81" y="380"/>
                  </a:lnTo>
                  <a:lnTo>
                    <a:pt x="79" y="402"/>
                  </a:lnTo>
                  <a:lnTo>
                    <a:pt x="81" y="424"/>
                  </a:lnTo>
                  <a:lnTo>
                    <a:pt x="84" y="446"/>
                  </a:lnTo>
                  <a:lnTo>
                    <a:pt x="90" y="467"/>
                  </a:lnTo>
                  <a:lnTo>
                    <a:pt x="98" y="489"/>
                  </a:lnTo>
                  <a:lnTo>
                    <a:pt x="110" y="510"/>
                  </a:lnTo>
                  <a:lnTo>
                    <a:pt x="110" y="510"/>
                  </a:lnTo>
                  <a:lnTo>
                    <a:pt x="98" y="510"/>
                  </a:lnTo>
                  <a:lnTo>
                    <a:pt x="86" y="513"/>
                  </a:lnTo>
                  <a:lnTo>
                    <a:pt x="76" y="516"/>
                  </a:lnTo>
                  <a:lnTo>
                    <a:pt x="66" y="520"/>
                  </a:lnTo>
                  <a:lnTo>
                    <a:pt x="56" y="527"/>
                  </a:lnTo>
                  <a:lnTo>
                    <a:pt x="46" y="533"/>
                  </a:lnTo>
                  <a:lnTo>
                    <a:pt x="37" y="540"/>
                  </a:lnTo>
                  <a:lnTo>
                    <a:pt x="31" y="548"/>
                  </a:lnTo>
                  <a:lnTo>
                    <a:pt x="24" y="557"/>
                  </a:lnTo>
                  <a:lnTo>
                    <a:pt x="17" y="567"/>
                  </a:lnTo>
                  <a:lnTo>
                    <a:pt x="12" y="577"/>
                  </a:lnTo>
                  <a:lnTo>
                    <a:pt x="7" y="589"/>
                  </a:lnTo>
                  <a:lnTo>
                    <a:pt x="4" y="601"/>
                  </a:lnTo>
                  <a:lnTo>
                    <a:pt x="2" y="613"/>
                  </a:lnTo>
                  <a:lnTo>
                    <a:pt x="0" y="624"/>
                  </a:lnTo>
                  <a:lnTo>
                    <a:pt x="0" y="638"/>
                  </a:lnTo>
                  <a:lnTo>
                    <a:pt x="0" y="638"/>
                  </a:lnTo>
                  <a:lnTo>
                    <a:pt x="2" y="650"/>
                  </a:lnTo>
                  <a:lnTo>
                    <a:pt x="4" y="661"/>
                  </a:lnTo>
                  <a:lnTo>
                    <a:pt x="7" y="673"/>
                  </a:lnTo>
                  <a:lnTo>
                    <a:pt x="12" y="683"/>
                  </a:lnTo>
                  <a:lnTo>
                    <a:pt x="17" y="694"/>
                  </a:lnTo>
                  <a:lnTo>
                    <a:pt x="22" y="704"/>
                  </a:lnTo>
                  <a:lnTo>
                    <a:pt x="29" y="712"/>
                  </a:lnTo>
                  <a:lnTo>
                    <a:pt x="36" y="721"/>
                  </a:lnTo>
                  <a:lnTo>
                    <a:pt x="44" y="729"/>
                  </a:lnTo>
                  <a:lnTo>
                    <a:pt x="52" y="736"/>
                  </a:lnTo>
                  <a:lnTo>
                    <a:pt x="63" y="741"/>
                  </a:lnTo>
                  <a:lnTo>
                    <a:pt x="73" y="746"/>
                  </a:lnTo>
                  <a:lnTo>
                    <a:pt x="83" y="749"/>
                  </a:lnTo>
                  <a:lnTo>
                    <a:pt x="93" y="753"/>
                  </a:lnTo>
                  <a:lnTo>
                    <a:pt x="105" y="754"/>
                  </a:lnTo>
                  <a:lnTo>
                    <a:pt x="115" y="756"/>
                  </a:lnTo>
                  <a:lnTo>
                    <a:pt x="115" y="756"/>
                  </a:lnTo>
                  <a:close/>
                </a:path>
              </a:pathLst>
            </a:custGeom>
            <a:gradFill flip="none" rotWithShape="1">
              <a:gsLst>
                <a:gs pos="0">
                  <a:srgbClr val="00B0F0">
                    <a:alpha val="24000"/>
                  </a:srgbClr>
                </a:gs>
                <a:gs pos="21000">
                  <a:srgbClr val="00B0F0">
                    <a:alpha val="50000"/>
                  </a:srgbClr>
                </a:gs>
                <a:gs pos="44000">
                  <a:srgbClr val="00B0F0">
                    <a:alpha val="39000"/>
                  </a:srgbClr>
                </a:gs>
                <a:gs pos="100000">
                  <a:srgbClr val="1F3267">
                    <a:alpha val="14000"/>
                  </a:srgbClr>
                </a:gs>
              </a:gsLst>
              <a:lin ang="2700000" scaled="1"/>
              <a:tileRect/>
            </a:gradFill>
            <a:ln w="3175" cap="flat" cmpd="sng" algn="ctr">
              <a:solidFill>
                <a:srgbClr val="6DA6D9"/>
              </a:solidFill>
              <a:prstDash val="solid"/>
              <a:round/>
              <a:headEnd type="none" w="med" len="med"/>
              <a:tailEnd type="none" w="med" len="med"/>
            </a:ln>
            <a:effectLst/>
            <a:scene3d>
              <a:camera prst="orthographicFront"/>
              <a:lightRig rig="flat" dir="t"/>
            </a:scene3d>
          </p:spPr>
          <p:txBody>
            <a:bodyPr rtlCol="0" anchor="ctr"/>
            <a:lstStyle/>
            <a:p>
              <a:pPr marL="0" lvl="4" indent="-179972" algn="ctr" defTabSz="502558" fontAlgn="ctr">
                <a:lnSpc>
                  <a:spcPts val="2799"/>
                </a:lnSpc>
                <a:spcBef>
                  <a:spcPts val="850"/>
                </a:spcBef>
                <a:spcAft>
                  <a:spcPct val="0"/>
                </a:spcAft>
                <a:buClr>
                  <a:srgbClr val="CC9900"/>
                </a:buClr>
                <a:buSzPct val="60000"/>
                <a:buFont typeface="Arial" pitchFamily="34" charset="0"/>
                <a:buChar char="•"/>
              </a:pPr>
              <a:endParaRPr lang="zh-CN" altLang="en-US" sz="990" dirty="0">
                <a:solidFill>
                  <a:srgbClr val="000000"/>
                </a:solidFill>
                <a:latin typeface="Huawei Sans" panose="020C0503030203020204" pitchFamily="34" charset="0"/>
                <a:ea typeface="方正兰亭黑简体" panose="02000000000000000000" pitchFamily="2" charset="-122"/>
                <a:sym typeface="Arial"/>
              </a:endParaRPr>
            </a:p>
          </p:txBody>
        </p:sp>
        <p:sp>
          <p:nvSpPr>
            <p:cNvPr id="56" name="TextBox 471"/>
            <p:cNvSpPr txBox="1"/>
            <p:nvPr/>
          </p:nvSpPr>
          <p:spPr>
            <a:xfrm>
              <a:off x="4492478" y="2085656"/>
              <a:ext cx="4001401" cy="384004"/>
            </a:xfrm>
            <a:prstGeom prst="rect">
              <a:avLst/>
            </a:prstGeom>
            <a:noFill/>
          </p:spPr>
          <p:txBody>
            <a:bodyPr wrap="square" lIns="81624" tIns="40811" rIns="81624" bIns="40811" rtlCol="0">
              <a:spAutoFit/>
            </a:bodyPr>
            <a:lstStyle/>
            <a:p>
              <a:pPr algn="ctr" defTabSz="816364" fontAlgn="base">
                <a:spcBef>
                  <a:spcPct val="0"/>
                </a:spcBef>
                <a:spcAft>
                  <a:spcPct val="0"/>
                </a:spcAft>
              </a:pPr>
              <a:r>
                <a:rPr lang="zh-CN" altLang="en-US" sz="1600" dirty="0">
                  <a:solidFill>
                    <a:srgbClr val="000000"/>
                  </a:solidFill>
                  <a:latin typeface="微软雅黑" panose="020B0503020204020204" pitchFamily="34" charset="-122"/>
                  <a:ea typeface="微软雅黑" panose="020B0503020204020204" pitchFamily="34" charset="-122"/>
                </a:rPr>
                <a:t>第三方流媒体服务</a:t>
              </a:r>
            </a:p>
          </p:txBody>
        </p:sp>
      </p:grpSp>
      <p:sp>
        <p:nvSpPr>
          <p:cNvPr id="57" name="矩形 56"/>
          <p:cNvSpPr/>
          <p:nvPr/>
        </p:nvSpPr>
        <p:spPr>
          <a:xfrm>
            <a:off x="3991061" y="2911949"/>
            <a:ext cx="1157580" cy="245079"/>
          </a:xfrm>
          <a:prstGeom prst="rect">
            <a:avLst/>
          </a:prstGeom>
          <a:solidFill>
            <a:srgbClr val="4BACC6">
              <a:lumMod val="75000"/>
            </a:srgbClr>
          </a:solidFill>
          <a:ln>
            <a:noFill/>
            <a:headEnd/>
            <a:tailEnd/>
          </a:ln>
          <a:effectLst/>
          <a:scene3d>
            <a:camera prst="orthographicFront"/>
            <a:lightRig rig="threePt" dir="t">
              <a:rot lat="0" lon="0" rev="1200000"/>
            </a:lightRig>
          </a:scene3d>
          <a:sp3d/>
        </p:spPr>
        <p:txBody>
          <a:bodyPr wrap="square" lIns="16837" tIns="8419" rIns="16837" bIns="8419" anchor="ctr" anchorCtr="0">
            <a:noAutofit/>
          </a:bodyPr>
          <a:lstStyle/>
          <a:p>
            <a:pPr marL="0" marR="0" lvl="0" indent="0" algn="ctr" defTabSz="914217" eaLnBrk="0" fontAlgn="auto" latinLnBrk="0" hangingPunct="0">
              <a:lnSpc>
                <a:spcPct val="100000"/>
              </a:lnSpc>
              <a:spcBef>
                <a:spcPts val="0"/>
              </a:spcBef>
              <a:spcAft>
                <a:spcPts val="0"/>
              </a:spcAft>
              <a:buClr>
                <a:srgbClr val="CC9900"/>
              </a:buClr>
              <a:buSzTx/>
              <a:buFontTx/>
              <a:buNone/>
              <a:tabLst/>
              <a:defRPr/>
            </a:pPr>
            <a:r>
              <a:rPr lang="zh-CN" altLang="en-US" sz="1200" b="1" kern="0" dirty="0">
                <a:solidFill>
                  <a:srgbClr val="FFFFFF"/>
                </a:solidFill>
                <a:latin typeface="微软雅黑" panose="020B0503020204020204" pitchFamily="34" charset="-122"/>
                <a:ea typeface="微软雅黑" panose="020B0503020204020204" pitchFamily="34" charset="-122"/>
                <a:cs typeface="Arial" pitchFamily="34" charset="0"/>
              </a:rPr>
              <a:t>大容量直播</a:t>
            </a:r>
            <a:endParaRPr kumimoji="0" lang="zh-CN" altLang="en-US"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pitchFamily="34" charset="0"/>
            </a:endParaRPr>
          </a:p>
        </p:txBody>
      </p:sp>
      <p:pic>
        <p:nvPicPr>
          <p:cNvPr id="59" name="Picture 1938" descr="图片681"/>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140682" y="2057563"/>
            <a:ext cx="638802" cy="757753"/>
          </a:xfrm>
          <a:prstGeom prst="rect">
            <a:avLst/>
          </a:prstGeom>
          <a:noFill/>
          <a:ln w="9525">
            <a:noFill/>
            <a:miter lim="800000"/>
            <a:headEnd/>
            <a:tailEnd/>
          </a:ln>
        </p:spPr>
      </p:pic>
      <p:sp>
        <p:nvSpPr>
          <p:cNvPr id="60" name="矩形 59"/>
          <p:cNvSpPr/>
          <p:nvPr/>
        </p:nvSpPr>
        <p:spPr>
          <a:xfrm>
            <a:off x="1793327" y="2917912"/>
            <a:ext cx="1157580" cy="245079"/>
          </a:xfrm>
          <a:prstGeom prst="rect">
            <a:avLst/>
          </a:prstGeom>
          <a:solidFill>
            <a:srgbClr val="4BACC6">
              <a:lumMod val="75000"/>
            </a:srgbClr>
          </a:solidFill>
          <a:ln>
            <a:noFill/>
            <a:headEnd/>
            <a:tailEnd/>
          </a:ln>
          <a:effectLst/>
          <a:scene3d>
            <a:camera prst="orthographicFront"/>
            <a:lightRig rig="threePt" dir="t">
              <a:rot lat="0" lon="0" rev="1200000"/>
            </a:lightRig>
          </a:scene3d>
          <a:sp3d/>
        </p:spPr>
        <p:txBody>
          <a:bodyPr wrap="square" lIns="16837" tIns="8419" rIns="16837" bIns="8419" anchor="ctr" anchorCtr="0">
            <a:noAutofit/>
          </a:bodyPr>
          <a:lstStyle/>
          <a:p>
            <a:pPr marL="0" marR="0" lvl="0" indent="0" algn="ctr" defTabSz="914217" eaLnBrk="0" fontAlgn="auto" latinLnBrk="0" hangingPunct="0">
              <a:lnSpc>
                <a:spcPct val="100000"/>
              </a:lnSpc>
              <a:spcBef>
                <a:spcPts val="0"/>
              </a:spcBef>
              <a:spcAft>
                <a:spcPts val="0"/>
              </a:spcAft>
              <a:buClr>
                <a:srgbClr val="CC9900"/>
              </a:buClr>
              <a:buSzTx/>
              <a:buFontTx/>
              <a:buNone/>
              <a:tabLst/>
              <a:defRPr/>
            </a:pPr>
            <a:r>
              <a:rPr lang="zh-CN" altLang="en-US" sz="1200" b="1" kern="0" dirty="0">
                <a:solidFill>
                  <a:srgbClr val="FFFFFF"/>
                </a:solidFill>
                <a:latin typeface="微软雅黑" panose="020B0503020204020204" pitchFamily="34" charset="-122"/>
                <a:ea typeface="微软雅黑" panose="020B0503020204020204" pitchFamily="34" charset="-122"/>
                <a:cs typeface="Arial" pitchFamily="34" charset="0"/>
              </a:rPr>
              <a:t>网络存储</a:t>
            </a:r>
            <a:endParaRPr kumimoji="0" lang="zh-CN" altLang="en-US"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pitchFamily="34" charset="0"/>
            </a:endParaRPr>
          </a:p>
        </p:txBody>
      </p:sp>
      <p:grpSp>
        <p:nvGrpSpPr>
          <p:cNvPr id="61" name="组合 60"/>
          <p:cNvGrpSpPr/>
          <p:nvPr/>
        </p:nvGrpSpPr>
        <p:grpSpPr>
          <a:xfrm>
            <a:off x="464073" y="351655"/>
            <a:ext cx="259057" cy="596822"/>
            <a:chOff x="464073" y="351655"/>
            <a:chExt cx="259057" cy="596822"/>
          </a:xfrm>
        </p:grpSpPr>
        <p:sp>
          <p:nvSpPr>
            <p:cNvPr id="62" name="矩形 61"/>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63" name="矩形 62"/>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pic>
        <p:nvPicPr>
          <p:cNvPr id="3" name="图片 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460083" y="3167785"/>
            <a:ext cx="1649750" cy="927820"/>
          </a:xfrm>
          <a:prstGeom prst="rect">
            <a:avLst/>
          </a:prstGeom>
        </p:spPr>
      </p:pic>
    </p:spTree>
    <p:extLst>
      <p:ext uri="{BB962C8B-B14F-4D97-AF65-F5344CB8AC3E}">
        <p14:creationId xmlns:p14="http://schemas.microsoft.com/office/powerpoint/2010/main" val="3682227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022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3005937" y="4149416"/>
            <a:ext cx="954446" cy="93405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梯形 39"/>
          <p:cNvSpPr/>
          <p:nvPr/>
        </p:nvSpPr>
        <p:spPr>
          <a:xfrm>
            <a:off x="5738838" y="3952946"/>
            <a:ext cx="5096117" cy="1182468"/>
          </a:xfrm>
          <a:prstGeom prst="trapezoid">
            <a:avLst>
              <a:gd name="adj" fmla="val 60090"/>
            </a:avLst>
          </a:prstGeom>
          <a:gradFill>
            <a:gsLst>
              <a:gs pos="30000">
                <a:srgbClr val="CBE5FF">
                  <a:alpha val="4000"/>
                  <a:lumMod val="61000"/>
                  <a:lumOff val="39000"/>
                </a:srgbClr>
              </a:gs>
              <a:gs pos="68000">
                <a:srgbClr val="CBE5FF">
                  <a:alpha val="50000"/>
                </a:srgbClr>
              </a:gs>
              <a:gs pos="80000">
                <a:srgbClr val="CBE5FF">
                  <a:alpha val="80000"/>
                </a:srgbClr>
              </a:gs>
              <a:gs pos="100000">
                <a:srgbClr val="CBE5FF"/>
              </a:gs>
            </a:gsLst>
            <a:lin ang="54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666666"/>
              </a:solidFill>
              <a:effectLst/>
              <a:uLnTx/>
              <a:uFillTx/>
              <a:latin typeface="Arial"/>
              <a:ea typeface="微软雅黑"/>
              <a:cs typeface="+mn-cs"/>
            </a:endParaRPr>
          </a:p>
        </p:txBody>
      </p:sp>
      <p:sp>
        <p:nvSpPr>
          <p:cNvPr id="2" name="副标题 1"/>
          <p:cNvSpPr>
            <a:spLocks noGrp="1"/>
          </p:cNvSpPr>
          <p:nvPr>
            <p:ph type="subTitle" idx="1"/>
          </p:nvPr>
        </p:nvSpPr>
        <p:spPr>
          <a:xfrm>
            <a:off x="872283" y="417471"/>
            <a:ext cx="10740640" cy="531006"/>
          </a:xfrm>
        </p:spPr>
        <p:txBody>
          <a:bodyPr/>
          <a:lstStyle/>
          <a:p>
            <a:r>
              <a:rPr lang="zh-CN" altLang="en-US" dirty="0"/>
              <a:t>融合核心科技，打造全新</a:t>
            </a:r>
            <a:r>
              <a:rPr lang="en-US" altLang="zh-CN" dirty="0"/>
              <a:t>4K</a:t>
            </a:r>
            <a:r>
              <a:rPr lang="zh-CN" altLang="en-US" dirty="0"/>
              <a:t>录播引擎</a:t>
            </a:r>
          </a:p>
        </p:txBody>
      </p:sp>
      <p:sp>
        <p:nvSpPr>
          <p:cNvPr id="55" name="文本框 54"/>
          <p:cNvSpPr txBox="1"/>
          <p:nvPr/>
        </p:nvSpPr>
        <p:spPr>
          <a:xfrm>
            <a:off x="6072508" y="5262236"/>
            <a:ext cx="2146248" cy="415498"/>
          </a:xfrm>
          <a:prstGeom prst="rect">
            <a:avLst/>
          </a:prstGeom>
          <a:solidFill>
            <a:srgbClr val="0070C0">
              <a:alpha val="21000"/>
            </a:srgbClr>
          </a:solidFill>
        </p:spPr>
        <p:txBody>
          <a:bodyPr wrap="square" rtlCol="0">
            <a:spAutoFit/>
          </a:bodyPr>
          <a:lstStyle/>
          <a:p>
            <a:pPr algn="ctr" defTabSz="446273"/>
            <a:r>
              <a:rPr lang="zh-CN" altLang="en-US" sz="1000" dirty="0"/>
              <a:t>性能强大、配置灵活，</a:t>
            </a:r>
            <a:endParaRPr lang="en-US" altLang="zh-CN" sz="1000" dirty="0"/>
          </a:p>
          <a:p>
            <a:pPr algn="ctr" defTabSz="446273"/>
            <a:r>
              <a:rPr lang="zh-CN" altLang="en-US" sz="1000" dirty="0"/>
              <a:t>扩展能力强，应用广泛</a:t>
            </a:r>
          </a:p>
        </p:txBody>
      </p:sp>
      <p:sp>
        <p:nvSpPr>
          <p:cNvPr id="56" name="文本框 55"/>
          <p:cNvSpPr txBox="1"/>
          <p:nvPr/>
        </p:nvSpPr>
        <p:spPr>
          <a:xfrm>
            <a:off x="8673898" y="5262561"/>
            <a:ext cx="2161057" cy="400110"/>
          </a:xfrm>
          <a:prstGeom prst="rect">
            <a:avLst/>
          </a:prstGeom>
          <a:solidFill>
            <a:srgbClr val="0070C0">
              <a:alpha val="21000"/>
            </a:srgbClr>
          </a:solidFill>
        </p:spPr>
        <p:txBody>
          <a:bodyPr wrap="square" rtlCol="0">
            <a:spAutoFit/>
          </a:bodyPr>
          <a:lstStyle/>
          <a:p>
            <a:pPr algn="ctr"/>
            <a:r>
              <a:rPr lang="zh-CN" altLang="en-US" sz="1000" dirty="0"/>
              <a:t>    低能耗、高可靠、</a:t>
            </a:r>
            <a:endParaRPr lang="en-US" altLang="zh-CN" sz="1000" dirty="0"/>
          </a:p>
          <a:p>
            <a:pPr algn="ctr"/>
            <a:r>
              <a:rPr lang="zh-CN" altLang="en-US" sz="1000" dirty="0"/>
              <a:t>易管理、易部署</a:t>
            </a:r>
          </a:p>
        </p:txBody>
      </p:sp>
      <p:grpSp>
        <p:nvGrpSpPr>
          <p:cNvPr id="59" name="组合 58"/>
          <p:cNvGrpSpPr/>
          <p:nvPr/>
        </p:nvGrpSpPr>
        <p:grpSpPr>
          <a:xfrm>
            <a:off x="2378602" y="3459929"/>
            <a:ext cx="2314648" cy="2314660"/>
            <a:chOff x="2498073" y="2842336"/>
            <a:chExt cx="1593059" cy="1593067"/>
          </a:xfrm>
        </p:grpSpPr>
        <p:sp>
          <p:nvSpPr>
            <p:cNvPr id="60" name="椭圆 59"/>
            <p:cNvSpPr/>
            <p:nvPr/>
          </p:nvSpPr>
          <p:spPr bwMode="auto">
            <a:xfrm rot="5400000">
              <a:off x="2498069" y="2842340"/>
              <a:ext cx="1593067" cy="1593059"/>
            </a:xfrm>
            <a:prstGeom prst="ellipse">
              <a:avLst/>
            </a:prstGeom>
            <a:noFill/>
            <a:ln w="12700" cap="flat" cmpd="sng" algn="ctr">
              <a:gradFill flip="none" rotWithShape="1">
                <a:gsLst>
                  <a:gs pos="0">
                    <a:srgbClr val="66FFFF"/>
                  </a:gs>
                  <a:gs pos="50000">
                    <a:srgbClr val="66FFFF">
                      <a:alpha val="0"/>
                    </a:srgbClr>
                  </a:gs>
                  <a:gs pos="100000">
                    <a:srgbClr val="66FFFF"/>
                  </a:gs>
                </a:gsLst>
                <a:lin ang="0" scaled="1"/>
                <a:tileRect/>
              </a:gradFill>
              <a:prstDash val="solid"/>
              <a:round/>
              <a:headEnd type="none" w="med" len="med"/>
              <a:tailEnd type="none" w="med" len="med"/>
            </a:ln>
            <a:effectLst/>
          </p:spPr>
          <p:txBody>
            <a:bodyPr anchor="ctr"/>
            <a:lstStyle/>
            <a:p>
              <a:pPr algn="ctr">
                <a:defRPr/>
              </a:pPr>
              <a:endParaRPr kumimoji="1" lang="zh-CN" altLang="en-US" sz="1025">
                <a:solidFill>
                  <a:srgbClr val="1D1D1A"/>
                </a:solidFill>
                <a:latin typeface="微软雅黑" panose="020B0503020204020204" pitchFamily="34" charset="-122"/>
                <a:ea typeface="微软雅黑" panose="020B0503020204020204" pitchFamily="34" charset="-122"/>
              </a:endParaRPr>
            </a:p>
          </p:txBody>
        </p:sp>
        <p:grpSp>
          <p:nvGrpSpPr>
            <p:cNvPr id="61" name="组合 129"/>
            <p:cNvGrpSpPr>
              <a:grpSpLocks/>
            </p:cNvGrpSpPr>
            <p:nvPr/>
          </p:nvGrpSpPr>
          <p:grpSpPr bwMode="auto">
            <a:xfrm>
              <a:off x="2618279" y="2963838"/>
              <a:ext cx="1352645" cy="1350063"/>
              <a:chOff x="27600277" y="2189163"/>
              <a:chExt cx="4156075" cy="4148137"/>
            </a:xfrm>
          </p:grpSpPr>
          <p:grpSp>
            <p:nvGrpSpPr>
              <p:cNvPr id="62" name="组合 130"/>
              <p:cNvGrpSpPr>
                <a:grpSpLocks/>
              </p:cNvGrpSpPr>
              <p:nvPr/>
            </p:nvGrpSpPr>
            <p:grpSpPr bwMode="auto">
              <a:xfrm>
                <a:off x="27600277" y="2189163"/>
                <a:ext cx="4156075" cy="3721100"/>
                <a:chOff x="27601863" y="2189163"/>
                <a:chExt cx="4156075" cy="3721100"/>
              </a:xfrm>
            </p:grpSpPr>
            <p:sp>
              <p:nvSpPr>
                <p:cNvPr id="64" name="Freeform 13"/>
                <p:cNvSpPr>
                  <a:spLocks/>
                </p:cNvSpPr>
                <p:nvPr/>
              </p:nvSpPr>
              <p:spPr bwMode="auto">
                <a:xfrm>
                  <a:off x="28805188" y="2189163"/>
                  <a:ext cx="1981200" cy="319088"/>
                </a:xfrm>
                <a:custGeom>
                  <a:avLst/>
                  <a:gdLst>
                    <a:gd name="T0" fmla="*/ 528 w 528"/>
                    <a:gd name="T1" fmla="*/ 85 h 85"/>
                    <a:gd name="T2" fmla="*/ 233 w 528"/>
                    <a:gd name="T3" fmla="*/ 0 h 85"/>
                    <a:gd name="T4" fmla="*/ 0 w 528"/>
                    <a:gd name="T5" fmla="*/ 51 h 85"/>
                  </a:gdLst>
                  <a:ahLst/>
                  <a:cxnLst>
                    <a:cxn ang="0">
                      <a:pos x="T0" y="T1"/>
                    </a:cxn>
                    <a:cxn ang="0">
                      <a:pos x="T2" y="T3"/>
                    </a:cxn>
                    <a:cxn ang="0">
                      <a:pos x="T4" y="T5"/>
                    </a:cxn>
                  </a:cxnLst>
                  <a:rect l="0" t="0" r="r" b="b"/>
                  <a:pathLst>
                    <a:path w="528" h="85">
                      <a:moveTo>
                        <a:pt x="528" y="85"/>
                      </a:moveTo>
                      <a:cubicBezTo>
                        <a:pt x="443" y="31"/>
                        <a:pt x="342" y="0"/>
                        <a:pt x="233" y="0"/>
                      </a:cubicBezTo>
                      <a:cubicBezTo>
                        <a:pt x="150" y="0"/>
                        <a:pt x="71" y="18"/>
                        <a:pt x="0" y="51"/>
                      </a:cubicBezTo>
                    </a:path>
                  </a:pathLst>
                </a:custGeom>
                <a:noFill/>
                <a:ln w="28575" cap="flat" cmpd="sng" algn="ctr">
                  <a:gradFill flip="none" rotWithShape="1">
                    <a:gsLst>
                      <a:gs pos="0">
                        <a:srgbClr val="66FFFF"/>
                      </a:gs>
                      <a:gs pos="50000">
                        <a:srgbClr val="66FFFF"/>
                      </a:gs>
                      <a:gs pos="100000">
                        <a:srgbClr val="66FFFF"/>
                      </a:gs>
                    </a:gsLst>
                    <a:lin ang="0" scaled="1"/>
                    <a:tileRect/>
                  </a:gradFill>
                  <a:prstDash val="solid"/>
                  <a:round/>
                  <a:headEnd type="none" w="med" len="med"/>
                  <a:tailEnd type="none" w="med" len="med"/>
                </a:ln>
                <a:effectLst/>
              </p:spPr>
              <p:txBody>
                <a:bodyPr anchor="ctr"/>
                <a:lstStyle/>
                <a:p>
                  <a:pPr algn="ctr">
                    <a:defRPr/>
                  </a:pPr>
                  <a:endParaRPr kumimoji="1" lang="zh-CN" altLang="en-US" sz="1025">
                    <a:solidFill>
                      <a:srgbClr val="1D1D1A"/>
                    </a:solidFill>
                    <a:latin typeface="微软雅黑" panose="020B0503020204020204" pitchFamily="34" charset="-122"/>
                    <a:ea typeface="微软雅黑" panose="020B0503020204020204" pitchFamily="34" charset="-122"/>
                  </a:endParaRPr>
                </a:p>
              </p:txBody>
            </p:sp>
            <p:sp>
              <p:nvSpPr>
                <p:cNvPr id="65" name="Freeform 14"/>
                <p:cNvSpPr>
                  <a:spLocks/>
                </p:cNvSpPr>
                <p:nvPr/>
              </p:nvSpPr>
              <p:spPr bwMode="auto">
                <a:xfrm>
                  <a:off x="31221363" y="4124325"/>
                  <a:ext cx="536575" cy="1533525"/>
                </a:xfrm>
                <a:custGeom>
                  <a:avLst/>
                  <a:gdLst>
                    <a:gd name="T0" fmla="*/ 0 w 143"/>
                    <a:gd name="T1" fmla="*/ 409 h 409"/>
                    <a:gd name="T2" fmla="*/ 143 w 143"/>
                    <a:gd name="T3" fmla="*/ 38 h 409"/>
                    <a:gd name="T4" fmla="*/ 142 w 143"/>
                    <a:gd name="T5" fmla="*/ 0 h 409"/>
                  </a:gdLst>
                  <a:ahLst/>
                  <a:cxnLst>
                    <a:cxn ang="0">
                      <a:pos x="T0" y="T1"/>
                    </a:cxn>
                    <a:cxn ang="0">
                      <a:pos x="T2" y="T3"/>
                    </a:cxn>
                    <a:cxn ang="0">
                      <a:pos x="T4" y="T5"/>
                    </a:cxn>
                  </a:cxnLst>
                  <a:rect l="0" t="0" r="r" b="b"/>
                  <a:pathLst>
                    <a:path w="143" h="409">
                      <a:moveTo>
                        <a:pt x="0" y="409"/>
                      </a:moveTo>
                      <a:cubicBezTo>
                        <a:pt x="89" y="311"/>
                        <a:pt x="143" y="181"/>
                        <a:pt x="143" y="38"/>
                      </a:cubicBezTo>
                      <a:cubicBezTo>
                        <a:pt x="143" y="25"/>
                        <a:pt x="143" y="12"/>
                        <a:pt x="142" y="0"/>
                      </a:cubicBezTo>
                    </a:path>
                  </a:pathLst>
                </a:custGeom>
                <a:noFill/>
                <a:ln w="28575" cap="flat" cmpd="sng" algn="ctr">
                  <a:gradFill flip="none" rotWithShape="1">
                    <a:gsLst>
                      <a:gs pos="0">
                        <a:srgbClr val="66FFFF"/>
                      </a:gs>
                      <a:gs pos="50000">
                        <a:srgbClr val="66FFFF"/>
                      </a:gs>
                      <a:gs pos="100000">
                        <a:srgbClr val="66FFFF"/>
                      </a:gs>
                    </a:gsLst>
                    <a:lin ang="0" scaled="1"/>
                    <a:tileRect/>
                  </a:gradFill>
                  <a:prstDash val="solid"/>
                  <a:round/>
                  <a:headEnd type="none" w="med" len="med"/>
                  <a:tailEnd type="none" w="med" len="med"/>
                </a:ln>
                <a:effectLst/>
              </p:spPr>
              <p:txBody>
                <a:bodyPr anchor="ctr"/>
                <a:lstStyle/>
                <a:p>
                  <a:pPr algn="ctr">
                    <a:defRPr/>
                  </a:pPr>
                  <a:endParaRPr kumimoji="1" lang="zh-CN" altLang="en-US" sz="1025">
                    <a:solidFill>
                      <a:srgbClr val="1D1D1A"/>
                    </a:solidFill>
                    <a:latin typeface="微软雅黑" panose="020B0503020204020204" pitchFamily="34" charset="-122"/>
                    <a:ea typeface="微软雅黑" panose="020B0503020204020204" pitchFamily="34" charset="-122"/>
                  </a:endParaRPr>
                </a:p>
              </p:txBody>
            </p:sp>
            <p:sp>
              <p:nvSpPr>
                <p:cNvPr id="66" name="Freeform 15"/>
                <p:cNvSpPr>
                  <a:spLocks/>
                </p:cNvSpPr>
                <p:nvPr/>
              </p:nvSpPr>
              <p:spPr bwMode="auto">
                <a:xfrm>
                  <a:off x="27601863" y="4184650"/>
                  <a:ext cx="803275" cy="1725613"/>
                </a:xfrm>
                <a:custGeom>
                  <a:avLst/>
                  <a:gdLst>
                    <a:gd name="T0" fmla="*/ 0 w 214"/>
                    <a:gd name="T1" fmla="*/ 0 h 460"/>
                    <a:gd name="T2" fmla="*/ 0 w 214"/>
                    <a:gd name="T3" fmla="*/ 22 h 460"/>
                    <a:gd name="T4" fmla="*/ 214 w 214"/>
                    <a:gd name="T5" fmla="*/ 460 h 460"/>
                  </a:gdLst>
                  <a:ahLst/>
                  <a:cxnLst>
                    <a:cxn ang="0">
                      <a:pos x="T0" y="T1"/>
                    </a:cxn>
                    <a:cxn ang="0">
                      <a:pos x="T2" y="T3"/>
                    </a:cxn>
                    <a:cxn ang="0">
                      <a:pos x="T4" y="T5"/>
                    </a:cxn>
                  </a:cxnLst>
                  <a:rect l="0" t="0" r="r" b="b"/>
                  <a:pathLst>
                    <a:path w="214" h="460">
                      <a:moveTo>
                        <a:pt x="0" y="0"/>
                      </a:moveTo>
                      <a:cubicBezTo>
                        <a:pt x="0" y="7"/>
                        <a:pt x="0" y="15"/>
                        <a:pt x="0" y="22"/>
                      </a:cubicBezTo>
                      <a:cubicBezTo>
                        <a:pt x="0" y="200"/>
                        <a:pt x="84" y="358"/>
                        <a:pt x="214" y="460"/>
                      </a:cubicBezTo>
                    </a:path>
                  </a:pathLst>
                </a:custGeom>
                <a:noFill/>
                <a:ln w="28575" cap="flat" cmpd="sng" algn="ctr">
                  <a:gradFill flip="none" rotWithShape="1">
                    <a:gsLst>
                      <a:gs pos="0">
                        <a:srgbClr val="66FFFF"/>
                      </a:gs>
                      <a:gs pos="50000">
                        <a:srgbClr val="66FFFF"/>
                      </a:gs>
                      <a:gs pos="100000">
                        <a:srgbClr val="66FFFF"/>
                      </a:gs>
                    </a:gsLst>
                    <a:lin ang="0" scaled="1"/>
                    <a:tileRect/>
                  </a:gradFill>
                  <a:prstDash val="solid"/>
                  <a:round/>
                  <a:headEnd type="none" w="med" len="med"/>
                  <a:tailEnd type="none" w="med" len="med"/>
                </a:ln>
                <a:effectLst/>
              </p:spPr>
              <p:txBody>
                <a:bodyPr anchor="ctr"/>
                <a:lstStyle/>
                <a:p>
                  <a:pPr algn="ctr">
                    <a:defRPr/>
                  </a:pPr>
                  <a:endParaRPr kumimoji="1" lang="zh-CN" altLang="en-US" sz="1025">
                    <a:solidFill>
                      <a:srgbClr val="1D1D1A"/>
                    </a:solidFill>
                    <a:latin typeface="微软雅黑" panose="020B0503020204020204" pitchFamily="34" charset="-122"/>
                    <a:ea typeface="微软雅黑" panose="020B0503020204020204" pitchFamily="34" charset="-122"/>
                  </a:endParaRPr>
                </a:p>
              </p:txBody>
            </p:sp>
          </p:grpSp>
          <p:sp>
            <p:nvSpPr>
              <p:cNvPr id="63" name="Oval 16"/>
              <p:cNvSpPr>
                <a:spLocks noChangeArrowheads="1"/>
              </p:cNvSpPr>
              <p:nvPr/>
            </p:nvSpPr>
            <p:spPr bwMode="auto">
              <a:xfrm>
                <a:off x="27609794" y="2197098"/>
                <a:ext cx="4140196" cy="4140202"/>
              </a:xfrm>
              <a:prstGeom prst="ellipse">
                <a:avLst/>
              </a:prstGeom>
              <a:noFill/>
              <a:ln w="12700" cap="flat" cmpd="sng" algn="ctr">
                <a:gradFill flip="none" rotWithShape="1">
                  <a:gsLst>
                    <a:gs pos="0">
                      <a:srgbClr val="66FFFF"/>
                    </a:gs>
                    <a:gs pos="50000">
                      <a:srgbClr val="66FFFF"/>
                    </a:gs>
                    <a:gs pos="100000">
                      <a:srgbClr val="66FFFF"/>
                    </a:gs>
                  </a:gsLst>
                  <a:lin ang="0" scaled="1"/>
                  <a:tileRect/>
                </a:gradFill>
                <a:prstDash val="solid"/>
                <a:round/>
                <a:headEnd type="none" w="med" len="med"/>
                <a:tailEnd type="none" w="med" len="med"/>
              </a:ln>
              <a:effectLst/>
            </p:spPr>
            <p:txBody>
              <a:bodyPr anchor="ctr"/>
              <a:lstStyle/>
              <a:p>
                <a:pPr algn="ctr">
                  <a:defRPr/>
                </a:pPr>
                <a:endParaRPr kumimoji="1" lang="zh-CN" altLang="en-US" sz="1025">
                  <a:solidFill>
                    <a:srgbClr val="1D1D1A"/>
                  </a:solidFill>
                  <a:latin typeface="微软雅黑" panose="020B0503020204020204" pitchFamily="34" charset="-122"/>
                  <a:ea typeface="微软雅黑" panose="020B0503020204020204" pitchFamily="34" charset="-122"/>
                </a:endParaRPr>
              </a:p>
            </p:txBody>
          </p:sp>
        </p:grpSp>
      </p:grpSp>
      <p:sp>
        <p:nvSpPr>
          <p:cNvPr id="70" name="左弧形箭头 69"/>
          <p:cNvSpPr/>
          <p:nvPr/>
        </p:nvSpPr>
        <p:spPr>
          <a:xfrm>
            <a:off x="1298182" y="2227709"/>
            <a:ext cx="4317655" cy="977192"/>
          </a:xfrm>
          <a:prstGeom prst="curvedRightArrow">
            <a:avLst>
              <a:gd name="adj1" fmla="val 29003"/>
              <a:gd name="adj2" fmla="val 50000"/>
              <a:gd name="adj3" fmla="val 25000"/>
            </a:avLst>
          </a:prstGeom>
          <a:gradFill>
            <a:gsLst>
              <a:gs pos="30000">
                <a:srgbClr val="CBE5FF">
                  <a:alpha val="4000"/>
                  <a:lumMod val="61000"/>
                  <a:lumOff val="39000"/>
                </a:srgbClr>
              </a:gs>
              <a:gs pos="68000">
                <a:srgbClr val="CBE5FF">
                  <a:alpha val="50000"/>
                </a:srgbClr>
              </a:gs>
              <a:gs pos="80000">
                <a:srgbClr val="CBE5FF">
                  <a:alpha val="80000"/>
                </a:srgbClr>
              </a:gs>
              <a:gs pos="100000">
                <a:srgbClr val="CBE5FF"/>
              </a:gs>
            </a:gsLst>
            <a:lin ang="54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666666"/>
              </a:solidFill>
              <a:effectLst/>
              <a:uLnTx/>
              <a:uFillTx/>
              <a:latin typeface="Arial"/>
              <a:ea typeface="微软雅黑"/>
              <a:cs typeface="+mn-cs"/>
            </a:endParaRPr>
          </a:p>
        </p:txBody>
      </p:sp>
      <p:sp>
        <p:nvSpPr>
          <p:cNvPr id="103" name="Freeform 6"/>
          <p:cNvSpPr>
            <a:spLocks/>
          </p:cNvSpPr>
          <p:nvPr/>
        </p:nvSpPr>
        <p:spPr bwMode="auto">
          <a:xfrm rot="16200000" flipH="1" flipV="1">
            <a:off x="4037332" y="4413386"/>
            <a:ext cx="2143340" cy="579065"/>
          </a:xfrm>
          <a:custGeom>
            <a:avLst/>
            <a:gdLst/>
            <a:ahLst/>
            <a:cxnLst>
              <a:cxn ang="0">
                <a:pos x="4854" y="0"/>
              </a:cxn>
              <a:cxn ang="0">
                <a:pos x="3042" y="198"/>
              </a:cxn>
              <a:cxn ang="0">
                <a:pos x="3732" y="198"/>
              </a:cxn>
              <a:cxn ang="0">
                <a:pos x="3732" y="198"/>
              </a:cxn>
              <a:cxn ang="0">
                <a:pos x="3730" y="202"/>
              </a:cxn>
              <a:cxn ang="0">
                <a:pos x="3722" y="212"/>
              </a:cxn>
              <a:cxn ang="0">
                <a:pos x="3712" y="220"/>
              </a:cxn>
              <a:cxn ang="0">
                <a:pos x="3700" y="228"/>
              </a:cxn>
              <a:cxn ang="0">
                <a:pos x="3682" y="238"/>
              </a:cxn>
              <a:cxn ang="0">
                <a:pos x="3660" y="250"/>
              </a:cxn>
              <a:cxn ang="0">
                <a:pos x="3634" y="262"/>
              </a:cxn>
              <a:cxn ang="0">
                <a:pos x="3600" y="276"/>
              </a:cxn>
              <a:cxn ang="0">
                <a:pos x="3558" y="290"/>
              </a:cxn>
              <a:cxn ang="0">
                <a:pos x="3510" y="306"/>
              </a:cxn>
              <a:cxn ang="0">
                <a:pos x="3454" y="322"/>
              </a:cxn>
              <a:cxn ang="0">
                <a:pos x="3390" y="338"/>
              </a:cxn>
              <a:cxn ang="0">
                <a:pos x="3314" y="356"/>
              </a:cxn>
              <a:cxn ang="0">
                <a:pos x="3230" y="376"/>
              </a:cxn>
              <a:cxn ang="0">
                <a:pos x="3134" y="394"/>
              </a:cxn>
              <a:cxn ang="0">
                <a:pos x="3028" y="414"/>
              </a:cxn>
              <a:cxn ang="0">
                <a:pos x="2910" y="434"/>
              </a:cxn>
              <a:cxn ang="0">
                <a:pos x="2780" y="454"/>
              </a:cxn>
              <a:cxn ang="0">
                <a:pos x="2634" y="474"/>
              </a:cxn>
              <a:cxn ang="0">
                <a:pos x="2476" y="494"/>
              </a:cxn>
              <a:cxn ang="0">
                <a:pos x="2304" y="514"/>
              </a:cxn>
              <a:cxn ang="0">
                <a:pos x="2118" y="534"/>
              </a:cxn>
              <a:cxn ang="0">
                <a:pos x="1914" y="556"/>
              </a:cxn>
              <a:cxn ang="0">
                <a:pos x="1694" y="576"/>
              </a:cxn>
              <a:cxn ang="0">
                <a:pos x="1458" y="596"/>
              </a:cxn>
              <a:cxn ang="0">
                <a:pos x="1204" y="614"/>
              </a:cxn>
              <a:cxn ang="0">
                <a:pos x="932" y="634"/>
              </a:cxn>
              <a:cxn ang="0">
                <a:pos x="640" y="652"/>
              </a:cxn>
              <a:cxn ang="0">
                <a:pos x="330" y="670"/>
              </a:cxn>
              <a:cxn ang="0">
                <a:pos x="0" y="688"/>
              </a:cxn>
              <a:cxn ang="0">
                <a:pos x="0" y="696"/>
              </a:cxn>
              <a:cxn ang="0">
                <a:pos x="9938" y="696"/>
              </a:cxn>
              <a:cxn ang="0">
                <a:pos x="9938" y="698"/>
              </a:cxn>
              <a:cxn ang="0">
                <a:pos x="9938" y="698"/>
              </a:cxn>
              <a:cxn ang="0">
                <a:pos x="9810" y="692"/>
              </a:cxn>
              <a:cxn ang="0">
                <a:pos x="9468" y="674"/>
              </a:cxn>
              <a:cxn ang="0">
                <a:pos x="9236" y="660"/>
              </a:cxn>
              <a:cxn ang="0">
                <a:pos x="8970" y="642"/>
              </a:cxn>
              <a:cxn ang="0">
                <a:pos x="8678" y="620"/>
              </a:cxn>
              <a:cxn ang="0">
                <a:pos x="8370" y="594"/>
              </a:cxn>
              <a:cxn ang="0">
                <a:pos x="8052" y="562"/>
              </a:cxn>
              <a:cxn ang="0">
                <a:pos x="7892" y="546"/>
              </a:cxn>
              <a:cxn ang="0">
                <a:pos x="7730" y="528"/>
              </a:cxn>
              <a:cxn ang="0">
                <a:pos x="7572" y="508"/>
              </a:cxn>
              <a:cxn ang="0">
                <a:pos x="7414" y="488"/>
              </a:cxn>
              <a:cxn ang="0">
                <a:pos x="7258" y="466"/>
              </a:cxn>
              <a:cxn ang="0">
                <a:pos x="7108" y="442"/>
              </a:cxn>
              <a:cxn ang="0">
                <a:pos x="6960" y="418"/>
              </a:cxn>
              <a:cxn ang="0">
                <a:pos x="6820" y="392"/>
              </a:cxn>
              <a:cxn ang="0">
                <a:pos x="6686" y="366"/>
              </a:cxn>
              <a:cxn ang="0">
                <a:pos x="6558" y="336"/>
              </a:cxn>
              <a:cxn ang="0">
                <a:pos x="6440" y="306"/>
              </a:cxn>
              <a:cxn ang="0">
                <a:pos x="6330" y="276"/>
              </a:cxn>
              <a:cxn ang="0">
                <a:pos x="6230" y="242"/>
              </a:cxn>
              <a:cxn ang="0">
                <a:pos x="6184" y="226"/>
              </a:cxn>
              <a:cxn ang="0">
                <a:pos x="6142" y="208"/>
              </a:cxn>
              <a:cxn ang="0">
                <a:pos x="6824" y="208"/>
              </a:cxn>
              <a:cxn ang="0">
                <a:pos x="4854" y="0"/>
              </a:cxn>
            </a:cxnLst>
            <a:rect l="0" t="0" r="r" b="b"/>
            <a:pathLst>
              <a:path w="9938" h="698">
                <a:moveTo>
                  <a:pt x="4854" y="0"/>
                </a:moveTo>
                <a:lnTo>
                  <a:pt x="3042" y="198"/>
                </a:lnTo>
                <a:lnTo>
                  <a:pt x="3732" y="198"/>
                </a:lnTo>
                <a:lnTo>
                  <a:pt x="3732" y="198"/>
                </a:lnTo>
                <a:lnTo>
                  <a:pt x="3730" y="202"/>
                </a:lnTo>
                <a:lnTo>
                  <a:pt x="3722" y="212"/>
                </a:lnTo>
                <a:lnTo>
                  <a:pt x="3712" y="220"/>
                </a:lnTo>
                <a:lnTo>
                  <a:pt x="3700" y="228"/>
                </a:lnTo>
                <a:lnTo>
                  <a:pt x="3682" y="238"/>
                </a:lnTo>
                <a:lnTo>
                  <a:pt x="3660" y="250"/>
                </a:lnTo>
                <a:lnTo>
                  <a:pt x="3634" y="262"/>
                </a:lnTo>
                <a:lnTo>
                  <a:pt x="3600" y="276"/>
                </a:lnTo>
                <a:lnTo>
                  <a:pt x="3558" y="290"/>
                </a:lnTo>
                <a:lnTo>
                  <a:pt x="3510" y="306"/>
                </a:lnTo>
                <a:lnTo>
                  <a:pt x="3454" y="322"/>
                </a:lnTo>
                <a:lnTo>
                  <a:pt x="3390" y="338"/>
                </a:lnTo>
                <a:lnTo>
                  <a:pt x="3314" y="356"/>
                </a:lnTo>
                <a:lnTo>
                  <a:pt x="3230" y="376"/>
                </a:lnTo>
                <a:lnTo>
                  <a:pt x="3134" y="394"/>
                </a:lnTo>
                <a:lnTo>
                  <a:pt x="3028" y="414"/>
                </a:lnTo>
                <a:lnTo>
                  <a:pt x="2910" y="434"/>
                </a:lnTo>
                <a:lnTo>
                  <a:pt x="2780" y="454"/>
                </a:lnTo>
                <a:lnTo>
                  <a:pt x="2634" y="474"/>
                </a:lnTo>
                <a:lnTo>
                  <a:pt x="2476" y="494"/>
                </a:lnTo>
                <a:lnTo>
                  <a:pt x="2304" y="514"/>
                </a:lnTo>
                <a:lnTo>
                  <a:pt x="2118" y="534"/>
                </a:lnTo>
                <a:lnTo>
                  <a:pt x="1914" y="556"/>
                </a:lnTo>
                <a:lnTo>
                  <a:pt x="1694" y="576"/>
                </a:lnTo>
                <a:lnTo>
                  <a:pt x="1458" y="596"/>
                </a:lnTo>
                <a:lnTo>
                  <a:pt x="1204" y="614"/>
                </a:lnTo>
                <a:lnTo>
                  <a:pt x="932" y="634"/>
                </a:lnTo>
                <a:lnTo>
                  <a:pt x="640" y="652"/>
                </a:lnTo>
                <a:lnTo>
                  <a:pt x="330" y="670"/>
                </a:lnTo>
                <a:lnTo>
                  <a:pt x="0" y="688"/>
                </a:lnTo>
                <a:lnTo>
                  <a:pt x="0" y="696"/>
                </a:lnTo>
                <a:lnTo>
                  <a:pt x="9938" y="696"/>
                </a:lnTo>
                <a:lnTo>
                  <a:pt x="9938" y="698"/>
                </a:lnTo>
                <a:lnTo>
                  <a:pt x="9938" y="698"/>
                </a:lnTo>
                <a:lnTo>
                  <a:pt x="9810" y="692"/>
                </a:lnTo>
                <a:lnTo>
                  <a:pt x="9468" y="674"/>
                </a:lnTo>
                <a:lnTo>
                  <a:pt x="9236" y="660"/>
                </a:lnTo>
                <a:lnTo>
                  <a:pt x="8970" y="642"/>
                </a:lnTo>
                <a:lnTo>
                  <a:pt x="8678" y="620"/>
                </a:lnTo>
                <a:lnTo>
                  <a:pt x="8370" y="594"/>
                </a:lnTo>
                <a:lnTo>
                  <a:pt x="8052" y="562"/>
                </a:lnTo>
                <a:lnTo>
                  <a:pt x="7892" y="546"/>
                </a:lnTo>
                <a:lnTo>
                  <a:pt x="7730" y="528"/>
                </a:lnTo>
                <a:lnTo>
                  <a:pt x="7572" y="508"/>
                </a:lnTo>
                <a:lnTo>
                  <a:pt x="7414" y="488"/>
                </a:lnTo>
                <a:lnTo>
                  <a:pt x="7258" y="466"/>
                </a:lnTo>
                <a:lnTo>
                  <a:pt x="7108" y="442"/>
                </a:lnTo>
                <a:lnTo>
                  <a:pt x="6960" y="418"/>
                </a:lnTo>
                <a:lnTo>
                  <a:pt x="6820" y="392"/>
                </a:lnTo>
                <a:lnTo>
                  <a:pt x="6686" y="366"/>
                </a:lnTo>
                <a:lnTo>
                  <a:pt x="6558" y="336"/>
                </a:lnTo>
                <a:lnTo>
                  <a:pt x="6440" y="306"/>
                </a:lnTo>
                <a:lnTo>
                  <a:pt x="6330" y="276"/>
                </a:lnTo>
                <a:lnTo>
                  <a:pt x="6230" y="242"/>
                </a:lnTo>
                <a:lnTo>
                  <a:pt x="6184" y="226"/>
                </a:lnTo>
                <a:lnTo>
                  <a:pt x="6142" y="208"/>
                </a:lnTo>
                <a:lnTo>
                  <a:pt x="6824" y="208"/>
                </a:lnTo>
                <a:lnTo>
                  <a:pt x="4854" y="0"/>
                </a:lnTo>
                <a:close/>
              </a:path>
            </a:pathLst>
          </a:custGeom>
          <a:gradFill flip="none" rotWithShape="1">
            <a:gsLst>
              <a:gs pos="0">
                <a:srgbClr val="0070C0">
                  <a:alpha val="82000"/>
                </a:srgbClr>
              </a:gs>
              <a:gs pos="100000">
                <a:srgbClr val="00B0F0">
                  <a:alpha val="0"/>
                </a:srgbClr>
              </a:gs>
            </a:gsLst>
            <a:lin ang="2700000" scaled="1"/>
            <a:tileRect/>
          </a:gradFill>
          <a:ln w="9525">
            <a:noFill/>
            <a:headEnd type="none" w="med" len="med"/>
            <a:tailEnd type="none" w="med" len="med"/>
          </a:ln>
          <a:effectLst/>
        </p:spPr>
        <p:txBody>
          <a:bodyPr wrap="none" lIns="30520" tIns="15261" rIns="30520" bIns="15261" anchor="ctr" anchorCtr="1"/>
          <a:lstStyle/>
          <a:p>
            <a:pPr algn="ctr" defTabSz="224974"/>
            <a:endParaRPr lang="zh-CN" altLang="en-US" sz="1221" dirty="0">
              <a:solidFill>
                <a:srgbClr val="FFC000"/>
              </a:solidFill>
              <a:latin typeface="Arial" panose="020B0604020202020204" pitchFamily="34" charset="0"/>
              <a:ea typeface="微软雅黑" panose="020B0503020204020204" pitchFamily="34" charset="-122"/>
              <a:cs typeface="Arial" panose="020B0604020202020204" pitchFamily="34" charset="0"/>
              <a:sym typeface="Arial" pitchFamily="34" charset="0"/>
            </a:endParaRPr>
          </a:p>
        </p:txBody>
      </p:sp>
      <p:sp>
        <p:nvSpPr>
          <p:cNvPr id="104" name="Freeform 174"/>
          <p:cNvSpPr>
            <a:spLocks noEditPoints="1"/>
          </p:cNvSpPr>
          <p:nvPr/>
        </p:nvSpPr>
        <p:spPr bwMode="auto">
          <a:xfrm>
            <a:off x="5738838" y="5262236"/>
            <a:ext cx="432325" cy="405574"/>
          </a:xfrm>
          <a:custGeom>
            <a:avLst/>
            <a:gdLst>
              <a:gd name="T0" fmla="*/ 0 w 84"/>
              <a:gd name="T1" fmla="*/ 0 h 56"/>
              <a:gd name="T2" fmla="*/ 0 w 84"/>
              <a:gd name="T3" fmla="*/ 56 h 56"/>
              <a:gd name="T4" fmla="*/ 64 w 84"/>
              <a:gd name="T5" fmla="*/ 56 h 56"/>
              <a:gd name="T6" fmla="*/ 84 w 84"/>
              <a:gd name="T7" fmla="*/ 28 h 56"/>
              <a:gd name="T8" fmla="*/ 64 w 84"/>
              <a:gd name="T9" fmla="*/ 0 h 56"/>
              <a:gd name="T10" fmla="*/ 0 w 84"/>
              <a:gd name="T11" fmla="*/ 0 h 56"/>
              <a:gd name="T12" fmla="*/ 24 w 84"/>
              <a:gd name="T13" fmla="*/ 46 h 56"/>
              <a:gd name="T14" fmla="*/ 13 w 84"/>
              <a:gd name="T15" fmla="*/ 35 h 56"/>
              <a:gd name="T16" fmla="*/ 19 w 84"/>
              <a:gd name="T17" fmla="*/ 29 h 56"/>
              <a:gd name="T18" fmla="*/ 24 w 84"/>
              <a:gd name="T19" fmla="*/ 34 h 56"/>
              <a:gd name="T20" fmla="*/ 45 w 84"/>
              <a:gd name="T21" fmla="*/ 13 h 56"/>
              <a:gd name="T22" fmla="*/ 51 w 84"/>
              <a:gd name="T23" fmla="*/ 19 h 56"/>
              <a:gd name="T24" fmla="*/ 24 w 84"/>
              <a:gd name="T25" fmla="*/ 46 h 56"/>
              <a:gd name="T26" fmla="*/ 68 w 84"/>
              <a:gd name="T27" fmla="*/ 24 h 56"/>
              <a:gd name="T28" fmla="*/ 72 w 84"/>
              <a:gd name="T29" fmla="*/ 28 h 56"/>
              <a:gd name="T30" fmla="*/ 68 w 84"/>
              <a:gd name="T31" fmla="*/ 32 h 56"/>
              <a:gd name="T32" fmla="*/ 64 w 84"/>
              <a:gd name="T33" fmla="*/ 28 h 56"/>
              <a:gd name="T34" fmla="*/ 68 w 84"/>
              <a:gd name="T35"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56">
                <a:moveTo>
                  <a:pt x="0" y="0"/>
                </a:moveTo>
                <a:cubicBezTo>
                  <a:pt x="0" y="56"/>
                  <a:pt x="0" y="56"/>
                  <a:pt x="0" y="56"/>
                </a:cubicBezTo>
                <a:cubicBezTo>
                  <a:pt x="64" y="56"/>
                  <a:pt x="64" y="56"/>
                  <a:pt x="64" y="56"/>
                </a:cubicBezTo>
                <a:cubicBezTo>
                  <a:pt x="84" y="28"/>
                  <a:pt x="84" y="28"/>
                  <a:pt x="84" y="28"/>
                </a:cubicBezTo>
                <a:cubicBezTo>
                  <a:pt x="64" y="0"/>
                  <a:pt x="64" y="0"/>
                  <a:pt x="64" y="0"/>
                </a:cubicBezTo>
                <a:lnTo>
                  <a:pt x="0" y="0"/>
                </a:lnTo>
                <a:close/>
                <a:moveTo>
                  <a:pt x="24" y="46"/>
                </a:moveTo>
                <a:cubicBezTo>
                  <a:pt x="13" y="35"/>
                  <a:pt x="13" y="35"/>
                  <a:pt x="13" y="35"/>
                </a:cubicBezTo>
                <a:cubicBezTo>
                  <a:pt x="19" y="29"/>
                  <a:pt x="19" y="29"/>
                  <a:pt x="19" y="29"/>
                </a:cubicBezTo>
                <a:cubicBezTo>
                  <a:pt x="24" y="34"/>
                  <a:pt x="24" y="34"/>
                  <a:pt x="24" y="34"/>
                </a:cubicBezTo>
                <a:cubicBezTo>
                  <a:pt x="45" y="13"/>
                  <a:pt x="45" y="13"/>
                  <a:pt x="45" y="13"/>
                </a:cubicBezTo>
                <a:cubicBezTo>
                  <a:pt x="51" y="19"/>
                  <a:pt x="51" y="19"/>
                  <a:pt x="51" y="19"/>
                </a:cubicBezTo>
                <a:lnTo>
                  <a:pt x="24" y="46"/>
                </a:lnTo>
                <a:close/>
                <a:moveTo>
                  <a:pt x="68" y="24"/>
                </a:moveTo>
                <a:cubicBezTo>
                  <a:pt x="70" y="24"/>
                  <a:pt x="72" y="26"/>
                  <a:pt x="72" y="28"/>
                </a:cubicBezTo>
                <a:cubicBezTo>
                  <a:pt x="72" y="30"/>
                  <a:pt x="70" y="32"/>
                  <a:pt x="68" y="32"/>
                </a:cubicBezTo>
                <a:cubicBezTo>
                  <a:pt x="66" y="32"/>
                  <a:pt x="64" y="30"/>
                  <a:pt x="64" y="28"/>
                </a:cubicBezTo>
                <a:cubicBezTo>
                  <a:pt x="64" y="26"/>
                  <a:pt x="66" y="24"/>
                  <a:pt x="68" y="24"/>
                </a:cubicBezTo>
                <a:close/>
              </a:path>
            </a:pathLst>
          </a:custGeom>
          <a:solidFill>
            <a:srgbClr val="2094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1D1D1A"/>
              </a:solidFill>
              <a:latin typeface="Arial"/>
              <a:ea typeface="微软雅黑"/>
            </a:endParaRPr>
          </a:p>
        </p:txBody>
      </p:sp>
      <p:sp>
        <p:nvSpPr>
          <p:cNvPr id="105" name="Freeform 174"/>
          <p:cNvSpPr>
            <a:spLocks noEditPoints="1"/>
          </p:cNvSpPr>
          <p:nvPr/>
        </p:nvSpPr>
        <p:spPr bwMode="auto">
          <a:xfrm>
            <a:off x="8355038" y="5263301"/>
            <a:ext cx="432325" cy="404834"/>
          </a:xfrm>
          <a:custGeom>
            <a:avLst/>
            <a:gdLst>
              <a:gd name="T0" fmla="*/ 0 w 84"/>
              <a:gd name="T1" fmla="*/ 0 h 56"/>
              <a:gd name="T2" fmla="*/ 0 w 84"/>
              <a:gd name="T3" fmla="*/ 56 h 56"/>
              <a:gd name="T4" fmla="*/ 64 w 84"/>
              <a:gd name="T5" fmla="*/ 56 h 56"/>
              <a:gd name="T6" fmla="*/ 84 w 84"/>
              <a:gd name="T7" fmla="*/ 28 h 56"/>
              <a:gd name="T8" fmla="*/ 64 w 84"/>
              <a:gd name="T9" fmla="*/ 0 h 56"/>
              <a:gd name="T10" fmla="*/ 0 w 84"/>
              <a:gd name="T11" fmla="*/ 0 h 56"/>
              <a:gd name="T12" fmla="*/ 24 w 84"/>
              <a:gd name="T13" fmla="*/ 46 h 56"/>
              <a:gd name="T14" fmla="*/ 13 w 84"/>
              <a:gd name="T15" fmla="*/ 35 h 56"/>
              <a:gd name="T16" fmla="*/ 19 w 84"/>
              <a:gd name="T17" fmla="*/ 29 h 56"/>
              <a:gd name="T18" fmla="*/ 24 w 84"/>
              <a:gd name="T19" fmla="*/ 34 h 56"/>
              <a:gd name="T20" fmla="*/ 45 w 84"/>
              <a:gd name="T21" fmla="*/ 13 h 56"/>
              <a:gd name="T22" fmla="*/ 51 w 84"/>
              <a:gd name="T23" fmla="*/ 19 h 56"/>
              <a:gd name="T24" fmla="*/ 24 w 84"/>
              <a:gd name="T25" fmla="*/ 46 h 56"/>
              <a:gd name="T26" fmla="*/ 68 w 84"/>
              <a:gd name="T27" fmla="*/ 24 h 56"/>
              <a:gd name="T28" fmla="*/ 72 w 84"/>
              <a:gd name="T29" fmla="*/ 28 h 56"/>
              <a:gd name="T30" fmla="*/ 68 w 84"/>
              <a:gd name="T31" fmla="*/ 32 h 56"/>
              <a:gd name="T32" fmla="*/ 64 w 84"/>
              <a:gd name="T33" fmla="*/ 28 h 56"/>
              <a:gd name="T34" fmla="*/ 68 w 84"/>
              <a:gd name="T35"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56">
                <a:moveTo>
                  <a:pt x="0" y="0"/>
                </a:moveTo>
                <a:cubicBezTo>
                  <a:pt x="0" y="56"/>
                  <a:pt x="0" y="56"/>
                  <a:pt x="0" y="56"/>
                </a:cubicBezTo>
                <a:cubicBezTo>
                  <a:pt x="64" y="56"/>
                  <a:pt x="64" y="56"/>
                  <a:pt x="64" y="56"/>
                </a:cubicBezTo>
                <a:cubicBezTo>
                  <a:pt x="84" y="28"/>
                  <a:pt x="84" y="28"/>
                  <a:pt x="84" y="28"/>
                </a:cubicBezTo>
                <a:cubicBezTo>
                  <a:pt x="64" y="0"/>
                  <a:pt x="64" y="0"/>
                  <a:pt x="64" y="0"/>
                </a:cubicBezTo>
                <a:lnTo>
                  <a:pt x="0" y="0"/>
                </a:lnTo>
                <a:close/>
                <a:moveTo>
                  <a:pt x="24" y="46"/>
                </a:moveTo>
                <a:cubicBezTo>
                  <a:pt x="13" y="35"/>
                  <a:pt x="13" y="35"/>
                  <a:pt x="13" y="35"/>
                </a:cubicBezTo>
                <a:cubicBezTo>
                  <a:pt x="19" y="29"/>
                  <a:pt x="19" y="29"/>
                  <a:pt x="19" y="29"/>
                </a:cubicBezTo>
                <a:cubicBezTo>
                  <a:pt x="24" y="34"/>
                  <a:pt x="24" y="34"/>
                  <a:pt x="24" y="34"/>
                </a:cubicBezTo>
                <a:cubicBezTo>
                  <a:pt x="45" y="13"/>
                  <a:pt x="45" y="13"/>
                  <a:pt x="45" y="13"/>
                </a:cubicBezTo>
                <a:cubicBezTo>
                  <a:pt x="51" y="19"/>
                  <a:pt x="51" y="19"/>
                  <a:pt x="51" y="19"/>
                </a:cubicBezTo>
                <a:lnTo>
                  <a:pt x="24" y="46"/>
                </a:lnTo>
                <a:close/>
                <a:moveTo>
                  <a:pt x="68" y="24"/>
                </a:moveTo>
                <a:cubicBezTo>
                  <a:pt x="70" y="24"/>
                  <a:pt x="72" y="26"/>
                  <a:pt x="72" y="28"/>
                </a:cubicBezTo>
                <a:cubicBezTo>
                  <a:pt x="72" y="30"/>
                  <a:pt x="70" y="32"/>
                  <a:pt x="68" y="32"/>
                </a:cubicBezTo>
                <a:cubicBezTo>
                  <a:pt x="66" y="32"/>
                  <a:pt x="64" y="30"/>
                  <a:pt x="64" y="28"/>
                </a:cubicBezTo>
                <a:cubicBezTo>
                  <a:pt x="64" y="26"/>
                  <a:pt x="66" y="24"/>
                  <a:pt x="68" y="24"/>
                </a:cubicBezTo>
                <a:close/>
              </a:path>
            </a:pathLst>
          </a:custGeom>
          <a:solidFill>
            <a:srgbClr val="2094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1D1D1A"/>
              </a:solidFill>
              <a:latin typeface="Arial"/>
              <a:ea typeface="微软雅黑"/>
            </a:endParaRPr>
          </a:p>
        </p:txBody>
      </p:sp>
      <p:sp>
        <p:nvSpPr>
          <p:cNvPr id="118" name="矩形 117"/>
          <p:cNvSpPr/>
          <p:nvPr/>
        </p:nvSpPr>
        <p:spPr>
          <a:xfrm>
            <a:off x="7284760" y="4860511"/>
            <a:ext cx="1941141" cy="248285"/>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en-US" altLang="zh-CN"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RSE8800A</a:t>
            </a:r>
            <a:endParaRPr lang="zh-CN" altLang="en-US" sz="1171"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 name="文本框 40"/>
          <p:cNvSpPr txBox="1"/>
          <p:nvPr/>
        </p:nvSpPr>
        <p:spPr>
          <a:xfrm>
            <a:off x="6763506" y="3961060"/>
            <a:ext cx="3046780" cy="369332"/>
          </a:xfrm>
          <a:prstGeom prst="rect">
            <a:avLst/>
          </a:prstGeom>
          <a:noFill/>
        </p:spPr>
        <p:txBody>
          <a:bodyPr wrap="square" rtlCol="0">
            <a:spAutoFit/>
          </a:bodyPr>
          <a:lstStyle/>
          <a:p>
            <a:pPr marL="0" marR="0" lvl="0" indent="0" algn="ctr" defTabSz="914478" rtl="0" eaLnBrk="1" fontAlgn="auto" latinLnBrk="0" hangingPunct="1">
              <a:lnSpc>
                <a:spcPct val="100000"/>
              </a:lnSpc>
              <a:spcBef>
                <a:spcPts val="0"/>
              </a:spcBef>
              <a:spcAft>
                <a:spcPts val="0"/>
              </a:spcAft>
              <a:buClrTx/>
              <a:buSzTx/>
              <a:buFontTx/>
              <a:buNone/>
              <a:tabLst/>
              <a:defRPr/>
            </a:pPr>
            <a:r>
              <a:rPr lang="zh-CN" altLang="en-US" b="1" dirty="0">
                <a:solidFill>
                  <a:srgbClr val="C00000"/>
                </a:solidFill>
                <a:latin typeface="微软雅黑" panose="020B0503020204020204" pitchFamily="34" charset="-122"/>
                <a:ea typeface="微软雅黑" panose="020B0503020204020204" pitchFamily="34" charset="-122"/>
              </a:rPr>
              <a:t>全新录播服务器</a:t>
            </a:r>
            <a:endPar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
        <p:nvSpPr>
          <p:cNvPr id="47" name="左弧形箭头 46"/>
          <p:cNvSpPr/>
          <p:nvPr/>
        </p:nvSpPr>
        <p:spPr>
          <a:xfrm flipH="1">
            <a:off x="6128070" y="2227709"/>
            <a:ext cx="4317655" cy="977192"/>
          </a:xfrm>
          <a:prstGeom prst="curvedRightArrow">
            <a:avLst>
              <a:gd name="adj1" fmla="val 29003"/>
              <a:gd name="adj2" fmla="val 50000"/>
              <a:gd name="adj3" fmla="val 25000"/>
            </a:avLst>
          </a:prstGeom>
          <a:gradFill>
            <a:gsLst>
              <a:gs pos="30000">
                <a:srgbClr val="CBE5FF">
                  <a:alpha val="4000"/>
                  <a:lumMod val="61000"/>
                  <a:lumOff val="39000"/>
                </a:srgbClr>
              </a:gs>
              <a:gs pos="68000">
                <a:srgbClr val="CBE5FF">
                  <a:alpha val="50000"/>
                </a:srgbClr>
              </a:gs>
              <a:gs pos="80000">
                <a:srgbClr val="CBE5FF">
                  <a:alpha val="80000"/>
                </a:srgbClr>
              </a:gs>
              <a:gs pos="100000">
                <a:srgbClr val="CBE5FF"/>
              </a:gs>
            </a:gsLst>
            <a:lin ang="54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666666"/>
              </a:solidFill>
              <a:effectLst/>
              <a:uLnTx/>
              <a:uFillTx/>
              <a:latin typeface="Arial"/>
              <a:ea typeface="微软雅黑"/>
              <a:cs typeface="+mn-cs"/>
            </a:endParaRPr>
          </a:p>
        </p:txBody>
      </p:sp>
      <p:pic>
        <p:nvPicPr>
          <p:cNvPr id="5" name="图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22270" y="1560372"/>
            <a:ext cx="2174756" cy="1120447"/>
          </a:xfrm>
          <a:prstGeom prst="rect">
            <a:avLst/>
          </a:prstGeom>
        </p:spPr>
      </p:pic>
      <p:sp>
        <p:nvSpPr>
          <p:cNvPr id="4" name="加号 3"/>
          <p:cNvSpPr/>
          <p:nvPr/>
        </p:nvSpPr>
        <p:spPr>
          <a:xfrm>
            <a:off x="5625362" y="2328900"/>
            <a:ext cx="488596" cy="488596"/>
          </a:xfrm>
          <a:prstGeom prst="mathPlus">
            <a:avLst/>
          </a:prstGeom>
          <a:solidFill>
            <a:srgbClr val="A4D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2489934" y="2777927"/>
            <a:ext cx="1941141" cy="248285"/>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zh-CN" altLang="en-US" sz="1171" b="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会议场景</a:t>
            </a:r>
          </a:p>
        </p:txBody>
      </p:sp>
      <p:pic>
        <p:nvPicPr>
          <p:cNvPr id="6"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00162" y="1562013"/>
            <a:ext cx="2174400" cy="1118806"/>
          </a:xfrm>
          <a:prstGeom prst="rect">
            <a:avLst/>
          </a:prstGeom>
        </p:spPr>
      </p:pic>
      <p:sp>
        <p:nvSpPr>
          <p:cNvPr id="51" name="矩形 50"/>
          <p:cNvSpPr/>
          <p:nvPr/>
        </p:nvSpPr>
        <p:spPr>
          <a:xfrm>
            <a:off x="7289195" y="2772307"/>
            <a:ext cx="1941141" cy="248285"/>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zh-CN" altLang="en-US" sz="1171" b="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行业场景</a:t>
            </a:r>
          </a:p>
        </p:txBody>
      </p:sp>
      <p:grpSp>
        <p:nvGrpSpPr>
          <p:cNvPr id="34" name="组合 33"/>
          <p:cNvGrpSpPr/>
          <p:nvPr/>
        </p:nvGrpSpPr>
        <p:grpSpPr>
          <a:xfrm>
            <a:off x="1542806" y="3527387"/>
            <a:ext cx="731076" cy="731077"/>
            <a:chOff x="15932740" y="3235018"/>
            <a:chExt cx="1123178" cy="1123179"/>
          </a:xfrm>
        </p:grpSpPr>
        <p:sp>
          <p:nvSpPr>
            <p:cNvPr id="35" name="Freeform 96"/>
            <p:cNvSpPr/>
            <p:nvPr/>
          </p:nvSpPr>
          <p:spPr>
            <a:xfrm>
              <a:off x="15932740" y="3235018"/>
              <a:ext cx="1123178" cy="1123179"/>
            </a:xfrm>
            <a:custGeom>
              <a:avLst/>
              <a:gdLst/>
              <a:ahLst/>
              <a:cxnLst>
                <a:cxn ang="0">
                  <a:pos x="wd2" y="hd2"/>
                </a:cxn>
                <a:cxn ang="5400000">
                  <a:pos x="wd2" y="hd2"/>
                </a:cxn>
                <a:cxn ang="10800000">
                  <a:pos x="wd2" y="hd2"/>
                </a:cxn>
                <a:cxn ang="16200000">
                  <a:pos x="wd2" y="hd2"/>
                </a:cxn>
              </a:cxnLst>
              <a:rect l="0" t="0" r="r" b="b"/>
              <a:pathLst>
                <a:path w="21600" h="21600" extrusionOk="0">
                  <a:moveTo>
                    <a:pt x="21365" y="5143"/>
                  </a:moveTo>
                  <a:cubicBezTo>
                    <a:pt x="11270" y="0"/>
                    <a:pt x="11270" y="0"/>
                    <a:pt x="11270" y="0"/>
                  </a:cubicBezTo>
                  <a:cubicBezTo>
                    <a:pt x="11035" y="0"/>
                    <a:pt x="10800" y="0"/>
                    <a:pt x="10565" y="0"/>
                  </a:cubicBezTo>
                  <a:cubicBezTo>
                    <a:pt x="235" y="5143"/>
                    <a:pt x="235" y="5143"/>
                    <a:pt x="235" y="5143"/>
                  </a:cubicBezTo>
                  <a:cubicBezTo>
                    <a:pt x="235" y="5349"/>
                    <a:pt x="0" y="5349"/>
                    <a:pt x="0" y="5554"/>
                  </a:cubicBezTo>
                  <a:cubicBezTo>
                    <a:pt x="0" y="16046"/>
                    <a:pt x="0" y="16046"/>
                    <a:pt x="0" y="16046"/>
                  </a:cubicBezTo>
                  <a:cubicBezTo>
                    <a:pt x="0" y="16251"/>
                    <a:pt x="235" y="16251"/>
                    <a:pt x="235" y="16457"/>
                  </a:cubicBezTo>
                  <a:cubicBezTo>
                    <a:pt x="10565" y="21600"/>
                    <a:pt x="10565" y="21600"/>
                    <a:pt x="10565" y="21600"/>
                  </a:cubicBezTo>
                  <a:cubicBezTo>
                    <a:pt x="10565" y="21600"/>
                    <a:pt x="10800" y="21600"/>
                    <a:pt x="10800" y="21600"/>
                  </a:cubicBezTo>
                  <a:cubicBezTo>
                    <a:pt x="11035" y="21600"/>
                    <a:pt x="11035" y="21600"/>
                    <a:pt x="11270" y="21600"/>
                  </a:cubicBezTo>
                  <a:cubicBezTo>
                    <a:pt x="21365" y="16457"/>
                    <a:pt x="21365" y="16457"/>
                    <a:pt x="21365" y="16457"/>
                  </a:cubicBezTo>
                  <a:cubicBezTo>
                    <a:pt x="21600" y="16251"/>
                    <a:pt x="21600" y="16251"/>
                    <a:pt x="21600" y="16046"/>
                  </a:cubicBezTo>
                  <a:cubicBezTo>
                    <a:pt x="21600" y="5554"/>
                    <a:pt x="21600" y="5554"/>
                    <a:pt x="21600" y="5554"/>
                  </a:cubicBezTo>
                  <a:cubicBezTo>
                    <a:pt x="21600" y="5349"/>
                    <a:pt x="21600" y="5349"/>
                    <a:pt x="21365" y="5143"/>
                  </a:cubicBezTo>
                  <a:close/>
                  <a:moveTo>
                    <a:pt x="20661" y="15634"/>
                  </a:moveTo>
                  <a:cubicBezTo>
                    <a:pt x="10800" y="20571"/>
                    <a:pt x="10800" y="20571"/>
                    <a:pt x="10800" y="20571"/>
                  </a:cubicBezTo>
                  <a:cubicBezTo>
                    <a:pt x="1174" y="15634"/>
                    <a:pt x="1174" y="15634"/>
                    <a:pt x="1174" y="15634"/>
                  </a:cubicBezTo>
                  <a:cubicBezTo>
                    <a:pt x="1174" y="5966"/>
                    <a:pt x="1174" y="5966"/>
                    <a:pt x="1174" y="5966"/>
                  </a:cubicBezTo>
                  <a:cubicBezTo>
                    <a:pt x="10800" y="1029"/>
                    <a:pt x="10800" y="1029"/>
                    <a:pt x="10800" y="1029"/>
                  </a:cubicBezTo>
                  <a:cubicBezTo>
                    <a:pt x="20661" y="5966"/>
                    <a:pt x="20661" y="5966"/>
                    <a:pt x="20661" y="5966"/>
                  </a:cubicBezTo>
                  <a:lnTo>
                    <a:pt x="20661" y="15634"/>
                  </a:lnTo>
                  <a:close/>
                </a:path>
              </a:pathLst>
            </a:custGeom>
            <a:solidFill>
              <a:srgbClr val="FFFFFF">
                <a:alpha val="19934"/>
              </a:srgbClr>
            </a:solidFill>
            <a:ln w="25400" cap="rnd">
              <a:solidFill>
                <a:schemeClr val="bg1"/>
              </a:solidFill>
              <a:prstDash val="solid"/>
              <a:round/>
            </a:ln>
            <a:effectLst/>
          </p:spPr>
          <p:txBody>
            <a:bodyPr wrap="square" lIns="34290" tIns="34290" rIns="34290" bIns="34290" numCol="1" anchor="ctr">
              <a:noAutofit/>
            </a:bodyPr>
            <a:lstStyle/>
            <a:p>
              <a:pPr defTabSz="977289">
                <a:defRPr sz="1600">
                  <a:solidFill>
                    <a:srgbClr val="FFFFFF"/>
                  </a:solidFill>
                  <a:latin typeface="Arial"/>
                  <a:ea typeface="Arial"/>
                  <a:cs typeface="Arial"/>
                  <a:sym typeface="Arial"/>
                </a:defRPr>
              </a:pPr>
              <a:endParaRPr sz="1600">
                <a:solidFill>
                  <a:srgbClr val="FFFFFF"/>
                </a:solidFill>
                <a:latin typeface="Arial"/>
                <a:ea typeface="Arial"/>
                <a:cs typeface="Arial"/>
                <a:sym typeface="Arial"/>
              </a:endParaRPr>
            </a:p>
          </p:txBody>
        </p:sp>
        <p:grpSp>
          <p:nvGrpSpPr>
            <p:cNvPr id="36" name="组合 35"/>
            <p:cNvGrpSpPr>
              <a:grpSpLocks noChangeAspect="1"/>
            </p:cNvGrpSpPr>
            <p:nvPr/>
          </p:nvGrpSpPr>
          <p:grpSpPr>
            <a:xfrm>
              <a:off x="16295307" y="3551836"/>
              <a:ext cx="636572" cy="502378"/>
              <a:chOff x="16300663" y="4012418"/>
              <a:chExt cx="404889" cy="319534"/>
            </a:xfrm>
            <a:solidFill>
              <a:schemeClr val="bg1"/>
            </a:solidFill>
          </p:grpSpPr>
          <p:sp>
            <p:nvSpPr>
              <p:cNvPr id="42" name="Freeform 23"/>
              <p:cNvSpPr>
                <a:spLocks noEditPoints="1"/>
              </p:cNvSpPr>
              <p:nvPr/>
            </p:nvSpPr>
            <p:spPr bwMode="auto">
              <a:xfrm>
                <a:off x="16300663" y="4012418"/>
                <a:ext cx="236368" cy="308592"/>
              </a:xfrm>
              <a:custGeom>
                <a:avLst/>
                <a:gdLst>
                  <a:gd name="T0" fmla="*/ 45 w 45"/>
                  <a:gd name="T1" fmla="*/ 11 h 58"/>
                  <a:gd name="T2" fmla="*/ 0 w 45"/>
                  <a:gd name="T3" fmla="*/ 11 h 58"/>
                  <a:gd name="T4" fmla="*/ 0 w 45"/>
                  <a:gd name="T5" fmla="*/ 22 h 58"/>
                  <a:gd name="T6" fmla="*/ 1 w 45"/>
                  <a:gd name="T7" fmla="*/ 23 h 58"/>
                  <a:gd name="T8" fmla="*/ 0 w 45"/>
                  <a:gd name="T9" fmla="*/ 24 h 58"/>
                  <a:gd name="T10" fmla="*/ 0 w 45"/>
                  <a:gd name="T11" fmla="*/ 35 h 58"/>
                  <a:gd name="T12" fmla="*/ 1 w 45"/>
                  <a:gd name="T13" fmla="*/ 37 h 58"/>
                  <a:gd name="T14" fmla="*/ 0 w 45"/>
                  <a:gd name="T15" fmla="*/ 38 h 58"/>
                  <a:gd name="T16" fmla="*/ 0 w 45"/>
                  <a:gd name="T17" fmla="*/ 49 h 58"/>
                  <a:gd name="T18" fmla="*/ 23 w 45"/>
                  <a:gd name="T19" fmla="*/ 58 h 58"/>
                  <a:gd name="T20" fmla="*/ 45 w 45"/>
                  <a:gd name="T21" fmla="*/ 49 h 58"/>
                  <a:gd name="T22" fmla="*/ 45 w 45"/>
                  <a:gd name="T23" fmla="*/ 38 h 58"/>
                  <a:gd name="T24" fmla="*/ 45 w 45"/>
                  <a:gd name="T25" fmla="*/ 37 h 58"/>
                  <a:gd name="T26" fmla="*/ 45 w 45"/>
                  <a:gd name="T27" fmla="*/ 35 h 58"/>
                  <a:gd name="T28" fmla="*/ 45 w 45"/>
                  <a:gd name="T29" fmla="*/ 24 h 58"/>
                  <a:gd name="T30" fmla="*/ 45 w 45"/>
                  <a:gd name="T31" fmla="*/ 23 h 58"/>
                  <a:gd name="T32" fmla="*/ 45 w 45"/>
                  <a:gd name="T33" fmla="*/ 22 h 58"/>
                  <a:gd name="T34" fmla="*/ 45 w 45"/>
                  <a:gd name="T35" fmla="*/ 11 h 58"/>
                  <a:gd name="T36" fmla="*/ 42 w 45"/>
                  <a:gd name="T37" fmla="*/ 35 h 58"/>
                  <a:gd name="T38" fmla="*/ 23 w 45"/>
                  <a:gd name="T39" fmla="*/ 40 h 58"/>
                  <a:gd name="T40" fmla="*/ 4 w 45"/>
                  <a:gd name="T41" fmla="*/ 35 h 58"/>
                  <a:gd name="T42" fmla="*/ 4 w 45"/>
                  <a:gd name="T43" fmla="*/ 26 h 58"/>
                  <a:gd name="T44" fmla="*/ 23 w 45"/>
                  <a:gd name="T45" fmla="*/ 30 h 58"/>
                  <a:gd name="T46" fmla="*/ 42 w 45"/>
                  <a:gd name="T47" fmla="*/ 26 h 58"/>
                  <a:gd name="T48" fmla="*/ 42 w 45"/>
                  <a:gd name="T49" fmla="*/ 35 h 58"/>
                  <a:gd name="T50" fmla="*/ 5 w 45"/>
                  <a:gd name="T51" fmla="*/ 16 h 58"/>
                  <a:gd name="T52" fmla="*/ 6 w 45"/>
                  <a:gd name="T53" fmla="*/ 16 h 58"/>
                  <a:gd name="T54" fmla="*/ 23 w 45"/>
                  <a:gd name="T55" fmla="*/ 19 h 58"/>
                  <a:gd name="T56" fmla="*/ 40 w 45"/>
                  <a:gd name="T57" fmla="*/ 16 h 58"/>
                  <a:gd name="T58" fmla="*/ 40 w 45"/>
                  <a:gd name="T59" fmla="*/ 16 h 58"/>
                  <a:gd name="T60" fmla="*/ 42 w 45"/>
                  <a:gd name="T61" fmla="*/ 15 h 58"/>
                  <a:gd name="T62" fmla="*/ 42 w 45"/>
                  <a:gd name="T63" fmla="*/ 15 h 58"/>
                  <a:gd name="T64" fmla="*/ 42 w 45"/>
                  <a:gd name="T65" fmla="*/ 22 h 58"/>
                  <a:gd name="T66" fmla="*/ 23 w 45"/>
                  <a:gd name="T67" fmla="*/ 27 h 58"/>
                  <a:gd name="T68" fmla="*/ 4 w 45"/>
                  <a:gd name="T69" fmla="*/ 22 h 58"/>
                  <a:gd name="T70" fmla="*/ 4 w 45"/>
                  <a:gd name="T71" fmla="*/ 15 h 58"/>
                  <a:gd name="T72" fmla="*/ 4 w 45"/>
                  <a:gd name="T73" fmla="*/ 15 h 58"/>
                  <a:gd name="T74" fmla="*/ 5 w 45"/>
                  <a:gd name="T75" fmla="*/ 16 h 58"/>
                  <a:gd name="T76" fmla="*/ 23 w 45"/>
                  <a:gd name="T77" fmla="*/ 6 h 58"/>
                  <a:gd name="T78" fmla="*/ 42 w 45"/>
                  <a:gd name="T79" fmla="*/ 11 h 58"/>
                  <a:gd name="T80" fmla="*/ 23 w 45"/>
                  <a:gd name="T81" fmla="*/ 16 h 58"/>
                  <a:gd name="T82" fmla="*/ 4 w 45"/>
                  <a:gd name="T83" fmla="*/ 11 h 58"/>
                  <a:gd name="T84" fmla="*/ 23 w 45"/>
                  <a:gd name="T85" fmla="*/ 6 h 58"/>
                  <a:gd name="T86" fmla="*/ 23 w 45"/>
                  <a:gd name="T87" fmla="*/ 54 h 58"/>
                  <a:gd name="T88" fmla="*/ 4 w 45"/>
                  <a:gd name="T89" fmla="*/ 49 h 58"/>
                  <a:gd name="T90" fmla="*/ 4 w 45"/>
                  <a:gd name="T91" fmla="*/ 40 h 58"/>
                  <a:gd name="T92" fmla="*/ 23 w 45"/>
                  <a:gd name="T93" fmla="*/ 44 h 58"/>
                  <a:gd name="T94" fmla="*/ 42 w 45"/>
                  <a:gd name="T95" fmla="*/ 40 h 58"/>
                  <a:gd name="T96" fmla="*/ 42 w 45"/>
                  <a:gd name="T97" fmla="*/ 49 h 58"/>
                  <a:gd name="T98" fmla="*/ 23 w 45"/>
                  <a:gd name="T99"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 h="58">
                    <a:moveTo>
                      <a:pt x="45" y="11"/>
                    </a:moveTo>
                    <a:cubicBezTo>
                      <a:pt x="45" y="0"/>
                      <a:pt x="0" y="0"/>
                      <a:pt x="0" y="11"/>
                    </a:cubicBezTo>
                    <a:cubicBezTo>
                      <a:pt x="0" y="22"/>
                      <a:pt x="0" y="22"/>
                      <a:pt x="0" y="22"/>
                    </a:cubicBezTo>
                    <a:cubicBezTo>
                      <a:pt x="0" y="22"/>
                      <a:pt x="1" y="23"/>
                      <a:pt x="1" y="23"/>
                    </a:cubicBezTo>
                    <a:cubicBezTo>
                      <a:pt x="1" y="24"/>
                      <a:pt x="0" y="24"/>
                      <a:pt x="0" y="24"/>
                    </a:cubicBezTo>
                    <a:cubicBezTo>
                      <a:pt x="0" y="35"/>
                      <a:pt x="0" y="35"/>
                      <a:pt x="0" y="35"/>
                    </a:cubicBezTo>
                    <a:cubicBezTo>
                      <a:pt x="0" y="36"/>
                      <a:pt x="1" y="36"/>
                      <a:pt x="1" y="37"/>
                    </a:cubicBezTo>
                    <a:cubicBezTo>
                      <a:pt x="1" y="37"/>
                      <a:pt x="0" y="38"/>
                      <a:pt x="0" y="38"/>
                    </a:cubicBezTo>
                    <a:cubicBezTo>
                      <a:pt x="0" y="49"/>
                      <a:pt x="0" y="49"/>
                      <a:pt x="0" y="49"/>
                    </a:cubicBezTo>
                    <a:cubicBezTo>
                      <a:pt x="0" y="55"/>
                      <a:pt x="12" y="58"/>
                      <a:pt x="23" y="58"/>
                    </a:cubicBezTo>
                    <a:cubicBezTo>
                      <a:pt x="34" y="58"/>
                      <a:pt x="45" y="55"/>
                      <a:pt x="45" y="49"/>
                    </a:cubicBezTo>
                    <a:cubicBezTo>
                      <a:pt x="45" y="38"/>
                      <a:pt x="45" y="38"/>
                      <a:pt x="45" y="38"/>
                    </a:cubicBezTo>
                    <a:cubicBezTo>
                      <a:pt x="45" y="38"/>
                      <a:pt x="45" y="37"/>
                      <a:pt x="45" y="37"/>
                    </a:cubicBezTo>
                    <a:cubicBezTo>
                      <a:pt x="45" y="36"/>
                      <a:pt x="45" y="36"/>
                      <a:pt x="45" y="35"/>
                    </a:cubicBezTo>
                    <a:cubicBezTo>
                      <a:pt x="45" y="24"/>
                      <a:pt x="45" y="24"/>
                      <a:pt x="45" y="24"/>
                    </a:cubicBezTo>
                    <a:cubicBezTo>
                      <a:pt x="45" y="24"/>
                      <a:pt x="45" y="24"/>
                      <a:pt x="45" y="23"/>
                    </a:cubicBezTo>
                    <a:cubicBezTo>
                      <a:pt x="45" y="23"/>
                      <a:pt x="45" y="22"/>
                      <a:pt x="45" y="22"/>
                    </a:cubicBezTo>
                    <a:lnTo>
                      <a:pt x="45" y="11"/>
                    </a:lnTo>
                    <a:close/>
                    <a:moveTo>
                      <a:pt x="42" y="35"/>
                    </a:moveTo>
                    <a:cubicBezTo>
                      <a:pt x="42" y="37"/>
                      <a:pt x="35" y="40"/>
                      <a:pt x="23" y="40"/>
                    </a:cubicBezTo>
                    <a:cubicBezTo>
                      <a:pt x="10" y="40"/>
                      <a:pt x="4" y="37"/>
                      <a:pt x="4" y="35"/>
                    </a:cubicBezTo>
                    <a:cubicBezTo>
                      <a:pt x="4" y="26"/>
                      <a:pt x="4" y="26"/>
                      <a:pt x="4" y="26"/>
                    </a:cubicBezTo>
                    <a:cubicBezTo>
                      <a:pt x="8" y="29"/>
                      <a:pt x="15" y="30"/>
                      <a:pt x="23" y="30"/>
                    </a:cubicBezTo>
                    <a:cubicBezTo>
                      <a:pt x="30" y="30"/>
                      <a:pt x="38" y="29"/>
                      <a:pt x="42" y="26"/>
                    </a:cubicBezTo>
                    <a:lnTo>
                      <a:pt x="42" y="35"/>
                    </a:lnTo>
                    <a:close/>
                    <a:moveTo>
                      <a:pt x="5" y="16"/>
                    </a:moveTo>
                    <a:cubicBezTo>
                      <a:pt x="5" y="16"/>
                      <a:pt x="5" y="16"/>
                      <a:pt x="6" y="16"/>
                    </a:cubicBezTo>
                    <a:cubicBezTo>
                      <a:pt x="10" y="18"/>
                      <a:pt x="16" y="19"/>
                      <a:pt x="23" y="19"/>
                    </a:cubicBezTo>
                    <a:cubicBezTo>
                      <a:pt x="29" y="19"/>
                      <a:pt x="36" y="18"/>
                      <a:pt x="40" y="16"/>
                    </a:cubicBezTo>
                    <a:cubicBezTo>
                      <a:pt x="40" y="16"/>
                      <a:pt x="40" y="16"/>
                      <a:pt x="40" y="16"/>
                    </a:cubicBezTo>
                    <a:cubicBezTo>
                      <a:pt x="41" y="16"/>
                      <a:pt x="41" y="16"/>
                      <a:pt x="42" y="15"/>
                    </a:cubicBezTo>
                    <a:cubicBezTo>
                      <a:pt x="42" y="15"/>
                      <a:pt x="42" y="15"/>
                      <a:pt x="42" y="15"/>
                    </a:cubicBezTo>
                    <a:cubicBezTo>
                      <a:pt x="42" y="22"/>
                      <a:pt x="42" y="22"/>
                      <a:pt x="42" y="22"/>
                    </a:cubicBezTo>
                    <a:cubicBezTo>
                      <a:pt x="42" y="24"/>
                      <a:pt x="35" y="27"/>
                      <a:pt x="23" y="27"/>
                    </a:cubicBezTo>
                    <a:cubicBezTo>
                      <a:pt x="10" y="27"/>
                      <a:pt x="4" y="24"/>
                      <a:pt x="4" y="22"/>
                    </a:cubicBezTo>
                    <a:cubicBezTo>
                      <a:pt x="4" y="15"/>
                      <a:pt x="4" y="15"/>
                      <a:pt x="4" y="15"/>
                    </a:cubicBezTo>
                    <a:cubicBezTo>
                      <a:pt x="4" y="15"/>
                      <a:pt x="4" y="15"/>
                      <a:pt x="4" y="15"/>
                    </a:cubicBezTo>
                    <a:cubicBezTo>
                      <a:pt x="4" y="16"/>
                      <a:pt x="5" y="16"/>
                      <a:pt x="5" y="16"/>
                    </a:cubicBezTo>
                    <a:close/>
                    <a:moveTo>
                      <a:pt x="23" y="6"/>
                    </a:moveTo>
                    <a:cubicBezTo>
                      <a:pt x="35" y="6"/>
                      <a:pt x="42" y="9"/>
                      <a:pt x="42" y="11"/>
                    </a:cubicBezTo>
                    <a:cubicBezTo>
                      <a:pt x="42" y="12"/>
                      <a:pt x="35" y="16"/>
                      <a:pt x="23" y="16"/>
                    </a:cubicBezTo>
                    <a:cubicBezTo>
                      <a:pt x="10" y="16"/>
                      <a:pt x="4" y="12"/>
                      <a:pt x="4" y="11"/>
                    </a:cubicBezTo>
                    <a:cubicBezTo>
                      <a:pt x="4" y="9"/>
                      <a:pt x="10" y="6"/>
                      <a:pt x="23" y="6"/>
                    </a:cubicBezTo>
                    <a:close/>
                    <a:moveTo>
                      <a:pt x="23" y="54"/>
                    </a:moveTo>
                    <a:cubicBezTo>
                      <a:pt x="10" y="54"/>
                      <a:pt x="4" y="51"/>
                      <a:pt x="4" y="49"/>
                    </a:cubicBezTo>
                    <a:cubicBezTo>
                      <a:pt x="4" y="40"/>
                      <a:pt x="4" y="40"/>
                      <a:pt x="4" y="40"/>
                    </a:cubicBezTo>
                    <a:cubicBezTo>
                      <a:pt x="8" y="42"/>
                      <a:pt x="15" y="44"/>
                      <a:pt x="23" y="44"/>
                    </a:cubicBezTo>
                    <a:cubicBezTo>
                      <a:pt x="30" y="44"/>
                      <a:pt x="38" y="42"/>
                      <a:pt x="42" y="40"/>
                    </a:cubicBezTo>
                    <a:cubicBezTo>
                      <a:pt x="42" y="49"/>
                      <a:pt x="42" y="49"/>
                      <a:pt x="42" y="49"/>
                    </a:cubicBezTo>
                    <a:cubicBezTo>
                      <a:pt x="42" y="51"/>
                      <a:pt x="35" y="54"/>
                      <a:pt x="23" y="54"/>
                    </a:cubicBezTo>
                    <a:close/>
                  </a:path>
                </a:pathLst>
              </a:custGeom>
              <a:grpFill/>
              <a:ln w="9525">
                <a:solidFill>
                  <a:schemeClr val="tx2">
                    <a:lumMod val="20000"/>
                    <a:lumOff val="80000"/>
                  </a:schemeClr>
                </a:solid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1D1D1A"/>
                  </a:solidFill>
                </a:endParaRPr>
              </a:p>
            </p:txBody>
          </p:sp>
          <p:sp>
            <p:nvSpPr>
              <p:cNvPr id="43" name="Freeform 24"/>
              <p:cNvSpPr>
                <a:spLocks noEditPoints="1"/>
              </p:cNvSpPr>
              <p:nvPr/>
            </p:nvSpPr>
            <p:spPr bwMode="auto">
              <a:xfrm>
                <a:off x="16521711" y="4134979"/>
                <a:ext cx="183841" cy="196973"/>
              </a:xfrm>
              <a:custGeom>
                <a:avLst/>
                <a:gdLst>
                  <a:gd name="T0" fmla="*/ 22 w 35"/>
                  <a:gd name="T1" fmla="*/ 0 h 37"/>
                  <a:gd name="T2" fmla="*/ 8 w 35"/>
                  <a:gd name="T3" fmla="*/ 13 h 37"/>
                  <a:gd name="T4" fmla="*/ 12 w 35"/>
                  <a:gd name="T5" fmla="*/ 22 h 37"/>
                  <a:gd name="T6" fmla="*/ 8 w 35"/>
                  <a:gd name="T7" fmla="*/ 26 h 37"/>
                  <a:gd name="T8" fmla="*/ 8 w 35"/>
                  <a:gd name="T9" fmla="*/ 26 h 37"/>
                  <a:gd name="T10" fmla="*/ 0 w 35"/>
                  <a:gd name="T11" fmla="*/ 34 h 37"/>
                  <a:gd name="T12" fmla="*/ 3 w 35"/>
                  <a:gd name="T13" fmla="*/ 37 h 37"/>
                  <a:gd name="T14" fmla="*/ 11 w 35"/>
                  <a:gd name="T15" fmla="*/ 29 h 37"/>
                  <a:gd name="T16" fmla="*/ 11 w 35"/>
                  <a:gd name="T17" fmla="*/ 28 h 37"/>
                  <a:gd name="T18" fmla="*/ 15 w 35"/>
                  <a:gd name="T19" fmla="*/ 24 h 37"/>
                  <a:gd name="T20" fmla="*/ 22 w 35"/>
                  <a:gd name="T21" fmla="*/ 26 h 37"/>
                  <a:gd name="T22" fmla="*/ 35 w 35"/>
                  <a:gd name="T23" fmla="*/ 13 h 37"/>
                  <a:gd name="T24" fmla="*/ 22 w 35"/>
                  <a:gd name="T25" fmla="*/ 0 h 37"/>
                  <a:gd name="T26" fmla="*/ 22 w 35"/>
                  <a:gd name="T27" fmla="*/ 23 h 37"/>
                  <a:gd name="T28" fmla="*/ 12 w 35"/>
                  <a:gd name="T29" fmla="*/ 13 h 37"/>
                  <a:gd name="T30" fmla="*/ 22 w 35"/>
                  <a:gd name="T31" fmla="*/ 3 h 37"/>
                  <a:gd name="T32" fmla="*/ 32 w 35"/>
                  <a:gd name="T33" fmla="*/ 13 h 37"/>
                  <a:gd name="T34" fmla="*/ 22 w 35"/>
                  <a:gd name="T35"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7">
                    <a:moveTo>
                      <a:pt x="22" y="0"/>
                    </a:moveTo>
                    <a:cubicBezTo>
                      <a:pt x="14" y="0"/>
                      <a:pt x="8" y="6"/>
                      <a:pt x="8" y="13"/>
                    </a:cubicBezTo>
                    <a:cubicBezTo>
                      <a:pt x="8" y="17"/>
                      <a:pt x="10" y="20"/>
                      <a:pt x="12" y="22"/>
                    </a:cubicBezTo>
                    <a:cubicBezTo>
                      <a:pt x="8" y="26"/>
                      <a:pt x="8" y="26"/>
                      <a:pt x="8" y="26"/>
                    </a:cubicBezTo>
                    <a:cubicBezTo>
                      <a:pt x="8" y="26"/>
                      <a:pt x="8" y="26"/>
                      <a:pt x="8" y="26"/>
                    </a:cubicBezTo>
                    <a:cubicBezTo>
                      <a:pt x="0" y="34"/>
                      <a:pt x="0" y="34"/>
                      <a:pt x="0" y="34"/>
                    </a:cubicBezTo>
                    <a:cubicBezTo>
                      <a:pt x="3" y="37"/>
                      <a:pt x="3" y="37"/>
                      <a:pt x="3" y="37"/>
                    </a:cubicBezTo>
                    <a:cubicBezTo>
                      <a:pt x="11" y="29"/>
                      <a:pt x="11" y="29"/>
                      <a:pt x="11" y="29"/>
                    </a:cubicBezTo>
                    <a:cubicBezTo>
                      <a:pt x="11" y="28"/>
                      <a:pt x="11" y="28"/>
                      <a:pt x="11" y="28"/>
                    </a:cubicBezTo>
                    <a:cubicBezTo>
                      <a:pt x="15" y="24"/>
                      <a:pt x="15" y="24"/>
                      <a:pt x="15" y="24"/>
                    </a:cubicBezTo>
                    <a:cubicBezTo>
                      <a:pt x="17" y="25"/>
                      <a:pt x="19" y="26"/>
                      <a:pt x="22" y="26"/>
                    </a:cubicBezTo>
                    <a:cubicBezTo>
                      <a:pt x="29" y="26"/>
                      <a:pt x="35" y="20"/>
                      <a:pt x="35" y="13"/>
                    </a:cubicBezTo>
                    <a:cubicBezTo>
                      <a:pt x="35" y="6"/>
                      <a:pt x="29" y="0"/>
                      <a:pt x="22" y="0"/>
                    </a:cubicBezTo>
                    <a:close/>
                    <a:moveTo>
                      <a:pt x="22" y="23"/>
                    </a:moveTo>
                    <a:cubicBezTo>
                      <a:pt x="16" y="23"/>
                      <a:pt x="12" y="18"/>
                      <a:pt x="12" y="13"/>
                    </a:cubicBezTo>
                    <a:cubicBezTo>
                      <a:pt x="12" y="7"/>
                      <a:pt x="16" y="3"/>
                      <a:pt x="22" y="3"/>
                    </a:cubicBezTo>
                    <a:cubicBezTo>
                      <a:pt x="27" y="3"/>
                      <a:pt x="32" y="7"/>
                      <a:pt x="32" y="13"/>
                    </a:cubicBezTo>
                    <a:cubicBezTo>
                      <a:pt x="32" y="18"/>
                      <a:pt x="27" y="23"/>
                      <a:pt x="22" y="23"/>
                    </a:cubicBezTo>
                    <a:close/>
                  </a:path>
                </a:pathLst>
              </a:custGeom>
              <a:grpFill/>
              <a:ln w="9525">
                <a:solidFill>
                  <a:schemeClr val="tx2">
                    <a:lumMod val="20000"/>
                    <a:lumOff val="80000"/>
                  </a:schemeClr>
                </a:solid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1D1D1A"/>
                  </a:solidFill>
                </a:endParaRPr>
              </a:p>
            </p:txBody>
          </p:sp>
        </p:grpSp>
      </p:grpSp>
      <p:sp>
        <p:nvSpPr>
          <p:cNvPr id="44" name="矩形 43">
            <a:extLst>
              <a:ext uri="{FF2B5EF4-FFF2-40B4-BE49-F238E27FC236}">
                <a16:creationId xmlns:a16="http://schemas.microsoft.com/office/drawing/2014/main" id="{338B71A6-1869-4D49-816B-310CC221DA4E}"/>
              </a:ext>
            </a:extLst>
          </p:cNvPr>
          <p:cNvSpPr/>
          <p:nvPr/>
        </p:nvSpPr>
        <p:spPr>
          <a:xfrm>
            <a:off x="1015283" y="4279250"/>
            <a:ext cx="1342034" cy="439735"/>
          </a:xfrm>
          <a:prstGeom prst="rect">
            <a:avLst/>
          </a:prstGeom>
          <a:ln w="12700">
            <a:miter lim="400000"/>
          </a:ln>
        </p:spPr>
        <p:txBody>
          <a:bodyPr wrap="square" lIns="71437" tIns="71437" rIns="71437" bIns="71437" anchor="ctr">
            <a:spAutoFit/>
          </a:bodyPr>
          <a:lstStyle/>
          <a:p>
            <a:pPr lvl="1" defTabSz="457200">
              <a:lnSpc>
                <a:spcPct val="120000"/>
              </a:lnSpc>
            </a:pPr>
            <a:r>
              <a:rPr lang="zh-CN" altLang="en-US" sz="1600" dirty="0">
                <a:solidFill>
                  <a:srgbClr val="666666"/>
                </a:solidFill>
                <a:latin typeface="微软雅黑" panose="020B0503020204020204" pitchFamily="34" charset="-122"/>
                <a:ea typeface="微软雅黑" panose="020B0503020204020204" pitchFamily="34" charset="-122"/>
                <a:cs typeface="Arial" panose="020B0604020202020204" pitchFamily="34" charset="0"/>
              </a:rPr>
              <a:t>高斯</a:t>
            </a:r>
            <a:r>
              <a:rPr lang="en-US" altLang="zh-CN" sz="1600" dirty="0">
                <a:solidFill>
                  <a:srgbClr val="666666"/>
                </a:solidFill>
                <a:latin typeface="微软雅黑" panose="020B0503020204020204" pitchFamily="34" charset="-122"/>
                <a:ea typeface="微软雅黑" panose="020B0503020204020204" pitchFamily="34" charset="-122"/>
                <a:cs typeface="Arial" panose="020B0604020202020204" pitchFamily="34" charset="0"/>
              </a:rPr>
              <a:t>DB</a:t>
            </a:r>
            <a:endParaRPr lang="zh-CN" altLang="en-US" sz="1600" dirty="0">
              <a:solidFill>
                <a:srgbClr val="666666"/>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 name="object 61"/>
          <p:cNvSpPr/>
          <p:nvPr/>
        </p:nvSpPr>
        <p:spPr>
          <a:xfrm>
            <a:off x="1478026" y="4972445"/>
            <a:ext cx="820924" cy="695365"/>
          </a:xfrm>
          <a:prstGeom prst="rect">
            <a:avLst/>
          </a:prstGeom>
          <a:blipFill>
            <a:blip r:embed="rId5" cstate="print">
              <a:extLst>
                <a:ext uri="{BEBA8EAE-BF5A-486C-A8C5-ECC9F3942E4B}">
                  <a14:imgProps xmlns:a14="http://schemas.microsoft.com/office/drawing/2010/main">
                    <a14:imgLayer r:embed="rId6">
                      <a14:imgEffect>
                        <a14:saturation sat="0"/>
                      </a14:imgEffect>
                    </a14:imgLayer>
                  </a14:imgProps>
                </a:ext>
              </a:extLst>
            </a:blip>
            <a:stretch>
              <a:fillRect/>
            </a:stretch>
          </a:blipFill>
        </p:spPr>
        <p:txBody>
          <a:bodyPr wrap="square" lIns="0" tIns="0" rIns="0" bIns="0" rtlCol="0"/>
          <a:lstStyle/>
          <a:p>
            <a:pPr>
              <a:defRPr/>
            </a:pPr>
            <a:endParaRPr>
              <a:solidFill>
                <a:srgbClr val="1D1D1A"/>
              </a:solidFill>
            </a:endParaRPr>
          </a:p>
        </p:txBody>
      </p:sp>
      <p:sp>
        <p:nvSpPr>
          <p:cNvPr id="46" name="矩形 45">
            <a:extLst>
              <a:ext uri="{FF2B5EF4-FFF2-40B4-BE49-F238E27FC236}">
                <a16:creationId xmlns:a16="http://schemas.microsoft.com/office/drawing/2014/main" id="{338B71A6-1869-4D49-816B-310CC221DA4E}"/>
              </a:ext>
            </a:extLst>
          </p:cNvPr>
          <p:cNvSpPr/>
          <p:nvPr/>
        </p:nvSpPr>
        <p:spPr>
          <a:xfrm>
            <a:off x="1039840" y="5673289"/>
            <a:ext cx="1342034" cy="439735"/>
          </a:xfrm>
          <a:prstGeom prst="rect">
            <a:avLst/>
          </a:prstGeom>
          <a:ln w="12700">
            <a:miter lim="400000"/>
          </a:ln>
        </p:spPr>
        <p:txBody>
          <a:bodyPr wrap="square" lIns="71437" tIns="71437" rIns="71437" bIns="71437" anchor="ctr">
            <a:spAutoFit/>
          </a:bodyPr>
          <a:lstStyle/>
          <a:p>
            <a:pPr lvl="1" defTabSz="457200">
              <a:lnSpc>
                <a:spcPct val="120000"/>
              </a:lnSpc>
            </a:pPr>
            <a:r>
              <a:rPr lang="zh-CN" altLang="en-US" sz="1600" dirty="0">
                <a:solidFill>
                  <a:srgbClr val="666666"/>
                </a:solidFill>
                <a:latin typeface="微软雅黑" panose="020B0503020204020204" pitchFamily="34" charset="-122"/>
                <a:ea typeface="微软雅黑" panose="020B0503020204020204" pitchFamily="34" charset="-122"/>
                <a:cs typeface="Arial" panose="020B0604020202020204" pitchFamily="34" charset="0"/>
              </a:rPr>
              <a:t>欧拉</a:t>
            </a:r>
            <a:r>
              <a:rPr lang="en-US" altLang="zh-CN" sz="1600" dirty="0">
                <a:solidFill>
                  <a:srgbClr val="666666"/>
                </a:solidFill>
                <a:latin typeface="微软雅黑" panose="020B0503020204020204" pitchFamily="34" charset="-122"/>
                <a:ea typeface="微软雅黑" panose="020B0503020204020204" pitchFamily="34" charset="-122"/>
                <a:cs typeface="Arial" panose="020B0604020202020204" pitchFamily="34" charset="0"/>
              </a:rPr>
              <a:t>OS</a:t>
            </a:r>
            <a:endParaRPr lang="zh-CN" altLang="en-US" sz="1600" dirty="0">
              <a:solidFill>
                <a:srgbClr val="666666"/>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9" name="组合 38"/>
          <p:cNvGrpSpPr/>
          <p:nvPr/>
        </p:nvGrpSpPr>
        <p:grpSpPr>
          <a:xfrm>
            <a:off x="3041965" y="4566187"/>
            <a:ext cx="868034" cy="173607"/>
            <a:chOff x="2449513" y="1096964"/>
            <a:chExt cx="650875" cy="130175"/>
          </a:xfrm>
          <a:solidFill>
            <a:schemeClr val="bg2">
              <a:lumMod val="50000"/>
            </a:schemeClr>
          </a:solidFill>
        </p:grpSpPr>
        <p:sp>
          <p:nvSpPr>
            <p:cNvPr id="48" name="Freeform 204"/>
            <p:cNvSpPr>
              <a:spLocks/>
            </p:cNvSpPr>
            <p:nvPr/>
          </p:nvSpPr>
          <p:spPr bwMode="auto">
            <a:xfrm>
              <a:off x="2449513" y="1096964"/>
              <a:ext cx="79375" cy="117475"/>
            </a:xfrm>
            <a:custGeom>
              <a:avLst/>
              <a:gdLst>
                <a:gd name="T0" fmla="*/ 84 w 94"/>
                <a:gd name="T1" fmla="*/ 137 h 137"/>
                <a:gd name="T2" fmla="*/ 84 w 94"/>
                <a:gd name="T3" fmla="*/ 137 h 137"/>
                <a:gd name="T4" fmla="*/ 21 w 94"/>
                <a:gd name="T5" fmla="*/ 137 h 137"/>
                <a:gd name="T6" fmla="*/ 0 w 94"/>
                <a:gd name="T7" fmla="*/ 116 h 137"/>
                <a:gd name="T8" fmla="*/ 0 w 94"/>
                <a:gd name="T9" fmla="*/ 21 h 137"/>
                <a:gd name="T10" fmla="*/ 21 w 94"/>
                <a:gd name="T11" fmla="*/ 0 h 137"/>
                <a:gd name="T12" fmla="*/ 84 w 94"/>
                <a:gd name="T13" fmla="*/ 0 h 137"/>
                <a:gd name="T14" fmla="*/ 94 w 94"/>
                <a:gd name="T15" fmla="*/ 10 h 137"/>
                <a:gd name="T16" fmla="*/ 84 w 94"/>
                <a:gd name="T17" fmla="*/ 20 h 137"/>
                <a:gd name="T18" fmla="*/ 21 w 94"/>
                <a:gd name="T19" fmla="*/ 20 h 137"/>
                <a:gd name="T20" fmla="*/ 20 w 94"/>
                <a:gd name="T21" fmla="*/ 21 h 137"/>
                <a:gd name="T22" fmla="*/ 20 w 94"/>
                <a:gd name="T23" fmla="*/ 116 h 137"/>
                <a:gd name="T24" fmla="*/ 21 w 94"/>
                <a:gd name="T25" fmla="*/ 117 h 137"/>
                <a:gd name="T26" fmla="*/ 84 w 94"/>
                <a:gd name="T27" fmla="*/ 117 h 137"/>
                <a:gd name="T28" fmla="*/ 94 w 94"/>
                <a:gd name="T29" fmla="*/ 127 h 137"/>
                <a:gd name="T30" fmla="*/ 84 w 94"/>
                <a:gd name="T3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37">
                  <a:moveTo>
                    <a:pt x="84" y="137"/>
                  </a:moveTo>
                  <a:lnTo>
                    <a:pt x="84" y="137"/>
                  </a:lnTo>
                  <a:lnTo>
                    <a:pt x="21" y="137"/>
                  </a:lnTo>
                  <a:cubicBezTo>
                    <a:pt x="10" y="137"/>
                    <a:pt x="0" y="127"/>
                    <a:pt x="0" y="116"/>
                  </a:cubicBezTo>
                  <a:lnTo>
                    <a:pt x="0" y="21"/>
                  </a:lnTo>
                  <a:cubicBezTo>
                    <a:pt x="0" y="10"/>
                    <a:pt x="10" y="0"/>
                    <a:pt x="21" y="0"/>
                  </a:cubicBezTo>
                  <a:lnTo>
                    <a:pt x="84" y="0"/>
                  </a:lnTo>
                  <a:cubicBezTo>
                    <a:pt x="90" y="0"/>
                    <a:pt x="94" y="5"/>
                    <a:pt x="94" y="10"/>
                  </a:cubicBezTo>
                  <a:cubicBezTo>
                    <a:pt x="94" y="15"/>
                    <a:pt x="90" y="20"/>
                    <a:pt x="84" y="20"/>
                  </a:cubicBezTo>
                  <a:lnTo>
                    <a:pt x="21" y="20"/>
                  </a:lnTo>
                  <a:cubicBezTo>
                    <a:pt x="21" y="20"/>
                    <a:pt x="20" y="20"/>
                    <a:pt x="20" y="21"/>
                  </a:cubicBezTo>
                  <a:lnTo>
                    <a:pt x="20" y="116"/>
                  </a:lnTo>
                  <a:cubicBezTo>
                    <a:pt x="20" y="116"/>
                    <a:pt x="21" y="117"/>
                    <a:pt x="21" y="117"/>
                  </a:cubicBezTo>
                  <a:lnTo>
                    <a:pt x="84" y="117"/>
                  </a:lnTo>
                  <a:cubicBezTo>
                    <a:pt x="90" y="117"/>
                    <a:pt x="94" y="121"/>
                    <a:pt x="94" y="127"/>
                  </a:cubicBezTo>
                  <a:cubicBezTo>
                    <a:pt x="94" y="132"/>
                    <a:pt x="90" y="137"/>
                    <a:pt x="84" y="137"/>
                  </a:cubicBezTo>
                  <a:close/>
                </a:path>
              </a:pathLst>
            </a:custGeom>
            <a:grpFill/>
            <a:ln w="0">
              <a:noFill/>
              <a:prstDash val="solid"/>
              <a:round/>
              <a:headEnd/>
              <a:tailEnd/>
            </a:ln>
          </p:spPr>
          <p:txBody>
            <a:bodyPr/>
            <a:lstStyle/>
            <a:p>
              <a:pPr defTabSz="543689">
                <a:defRPr/>
              </a:pPr>
              <a:endParaRPr lang="zh-CN" altLang="en-US" sz="3201"/>
            </a:p>
          </p:txBody>
        </p:sp>
        <p:sp>
          <p:nvSpPr>
            <p:cNvPr id="49" name="Freeform 205"/>
            <p:cNvSpPr>
              <a:spLocks/>
            </p:cNvSpPr>
            <p:nvPr/>
          </p:nvSpPr>
          <p:spPr bwMode="auto">
            <a:xfrm>
              <a:off x="3005138" y="1096964"/>
              <a:ext cx="95250" cy="117475"/>
            </a:xfrm>
            <a:custGeom>
              <a:avLst/>
              <a:gdLst>
                <a:gd name="T0" fmla="*/ 91 w 112"/>
                <a:gd name="T1" fmla="*/ 137 h 137"/>
                <a:gd name="T2" fmla="*/ 91 w 112"/>
                <a:gd name="T3" fmla="*/ 137 h 137"/>
                <a:gd name="T4" fmla="*/ 10 w 112"/>
                <a:gd name="T5" fmla="*/ 137 h 137"/>
                <a:gd name="T6" fmla="*/ 0 w 112"/>
                <a:gd name="T7" fmla="*/ 127 h 137"/>
                <a:gd name="T8" fmla="*/ 10 w 112"/>
                <a:gd name="T9" fmla="*/ 117 h 137"/>
                <a:gd name="T10" fmla="*/ 91 w 112"/>
                <a:gd name="T11" fmla="*/ 117 h 137"/>
                <a:gd name="T12" fmla="*/ 92 w 112"/>
                <a:gd name="T13" fmla="*/ 116 h 137"/>
                <a:gd name="T14" fmla="*/ 92 w 112"/>
                <a:gd name="T15" fmla="*/ 21 h 137"/>
                <a:gd name="T16" fmla="*/ 91 w 112"/>
                <a:gd name="T17" fmla="*/ 20 h 137"/>
                <a:gd name="T18" fmla="*/ 17 w 112"/>
                <a:gd name="T19" fmla="*/ 20 h 137"/>
                <a:gd name="T20" fmla="*/ 7 w 112"/>
                <a:gd name="T21" fmla="*/ 10 h 137"/>
                <a:gd name="T22" fmla="*/ 17 w 112"/>
                <a:gd name="T23" fmla="*/ 0 h 137"/>
                <a:gd name="T24" fmla="*/ 91 w 112"/>
                <a:gd name="T25" fmla="*/ 0 h 137"/>
                <a:gd name="T26" fmla="*/ 112 w 112"/>
                <a:gd name="T27" fmla="*/ 21 h 137"/>
                <a:gd name="T28" fmla="*/ 112 w 112"/>
                <a:gd name="T29" fmla="*/ 116 h 137"/>
                <a:gd name="T30" fmla="*/ 91 w 112"/>
                <a:gd name="T3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37">
                  <a:moveTo>
                    <a:pt x="91" y="137"/>
                  </a:moveTo>
                  <a:lnTo>
                    <a:pt x="91" y="137"/>
                  </a:lnTo>
                  <a:lnTo>
                    <a:pt x="10" y="137"/>
                  </a:lnTo>
                  <a:cubicBezTo>
                    <a:pt x="4" y="137"/>
                    <a:pt x="0" y="132"/>
                    <a:pt x="0" y="127"/>
                  </a:cubicBezTo>
                  <a:cubicBezTo>
                    <a:pt x="0" y="121"/>
                    <a:pt x="4" y="117"/>
                    <a:pt x="10" y="117"/>
                  </a:cubicBezTo>
                  <a:lnTo>
                    <a:pt x="91" y="117"/>
                  </a:lnTo>
                  <a:cubicBezTo>
                    <a:pt x="92" y="117"/>
                    <a:pt x="92" y="116"/>
                    <a:pt x="92" y="116"/>
                  </a:cubicBezTo>
                  <a:lnTo>
                    <a:pt x="92" y="21"/>
                  </a:lnTo>
                  <a:cubicBezTo>
                    <a:pt x="92" y="20"/>
                    <a:pt x="92" y="20"/>
                    <a:pt x="91" y="20"/>
                  </a:cubicBezTo>
                  <a:lnTo>
                    <a:pt x="17" y="20"/>
                  </a:lnTo>
                  <a:cubicBezTo>
                    <a:pt x="11" y="20"/>
                    <a:pt x="7" y="15"/>
                    <a:pt x="7" y="10"/>
                  </a:cubicBezTo>
                  <a:cubicBezTo>
                    <a:pt x="7" y="5"/>
                    <a:pt x="11" y="0"/>
                    <a:pt x="17" y="0"/>
                  </a:cubicBezTo>
                  <a:lnTo>
                    <a:pt x="91" y="0"/>
                  </a:lnTo>
                  <a:cubicBezTo>
                    <a:pt x="102" y="0"/>
                    <a:pt x="112" y="10"/>
                    <a:pt x="112" y="21"/>
                  </a:cubicBezTo>
                  <a:lnTo>
                    <a:pt x="112" y="116"/>
                  </a:lnTo>
                  <a:cubicBezTo>
                    <a:pt x="112" y="127"/>
                    <a:pt x="102" y="137"/>
                    <a:pt x="91" y="137"/>
                  </a:cubicBezTo>
                  <a:close/>
                </a:path>
              </a:pathLst>
            </a:custGeom>
            <a:grpFill/>
            <a:ln w="0">
              <a:noFill/>
              <a:prstDash val="solid"/>
              <a:round/>
              <a:headEnd/>
              <a:tailEnd/>
            </a:ln>
          </p:spPr>
          <p:txBody>
            <a:bodyPr/>
            <a:lstStyle/>
            <a:p>
              <a:pPr defTabSz="543689">
                <a:defRPr/>
              </a:pPr>
              <a:endParaRPr lang="zh-CN" altLang="en-US" sz="3201"/>
            </a:p>
          </p:txBody>
        </p:sp>
        <p:sp>
          <p:nvSpPr>
            <p:cNvPr id="52" name="Freeform 206"/>
            <p:cNvSpPr>
              <a:spLocks/>
            </p:cNvSpPr>
            <p:nvPr/>
          </p:nvSpPr>
          <p:spPr bwMode="auto">
            <a:xfrm>
              <a:off x="2944813" y="1196976"/>
              <a:ext cx="93663" cy="17463"/>
            </a:xfrm>
            <a:custGeom>
              <a:avLst/>
              <a:gdLst>
                <a:gd name="T0" fmla="*/ 99 w 109"/>
                <a:gd name="T1" fmla="*/ 20 h 20"/>
                <a:gd name="T2" fmla="*/ 99 w 109"/>
                <a:gd name="T3" fmla="*/ 20 h 20"/>
                <a:gd name="T4" fmla="*/ 10 w 109"/>
                <a:gd name="T5" fmla="*/ 20 h 20"/>
                <a:gd name="T6" fmla="*/ 0 w 109"/>
                <a:gd name="T7" fmla="*/ 10 h 20"/>
                <a:gd name="T8" fmla="*/ 10 w 109"/>
                <a:gd name="T9" fmla="*/ 0 h 20"/>
                <a:gd name="T10" fmla="*/ 99 w 109"/>
                <a:gd name="T11" fmla="*/ 0 h 20"/>
                <a:gd name="T12" fmla="*/ 109 w 109"/>
                <a:gd name="T13" fmla="*/ 10 h 20"/>
                <a:gd name="T14" fmla="*/ 99 w 10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20">
                  <a:moveTo>
                    <a:pt x="99" y="20"/>
                  </a:moveTo>
                  <a:lnTo>
                    <a:pt x="99" y="20"/>
                  </a:lnTo>
                  <a:lnTo>
                    <a:pt x="10" y="20"/>
                  </a:lnTo>
                  <a:cubicBezTo>
                    <a:pt x="4" y="20"/>
                    <a:pt x="0" y="15"/>
                    <a:pt x="0" y="10"/>
                  </a:cubicBezTo>
                  <a:cubicBezTo>
                    <a:pt x="0" y="4"/>
                    <a:pt x="4" y="0"/>
                    <a:pt x="10" y="0"/>
                  </a:cubicBezTo>
                  <a:lnTo>
                    <a:pt x="99" y="0"/>
                  </a:lnTo>
                  <a:cubicBezTo>
                    <a:pt x="104" y="0"/>
                    <a:pt x="109" y="4"/>
                    <a:pt x="109" y="10"/>
                  </a:cubicBezTo>
                  <a:cubicBezTo>
                    <a:pt x="109" y="15"/>
                    <a:pt x="104" y="20"/>
                    <a:pt x="99" y="20"/>
                  </a:cubicBezTo>
                  <a:close/>
                </a:path>
              </a:pathLst>
            </a:custGeom>
            <a:grpFill/>
            <a:ln w="0">
              <a:noFill/>
              <a:prstDash val="solid"/>
              <a:round/>
              <a:headEnd/>
              <a:tailEnd/>
            </a:ln>
          </p:spPr>
          <p:txBody>
            <a:bodyPr/>
            <a:lstStyle/>
            <a:p>
              <a:pPr defTabSz="543689">
                <a:defRPr/>
              </a:pPr>
              <a:endParaRPr lang="zh-CN" altLang="en-US" sz="3201"/>
            </a:p>
          </p:txBody>
        </p:sp>
        <p:sp>
          <p:nvSpPr>
            <p:cNvPr id="53" name="Freeform 207"/>
            <p:cNvSpPr>
              <a:spLocks/>
            </p:cNvSpPr>
            <p:nvPr/>
          </p:nvSpPr>
          <p:spPr bwMode="auto">
            <a:xfrm>
              <a:off x="2513013" y="1096964"/>
              <a:ext cx="525463" cy="17463"/>
            </a:xfrm>
            <a:custGeom>
              <a:avLst/>
              <a:gdLst>
                <a:gd name="T0" fmla="*/ 608 w 618"/>
                <a:gd name="T1" fmla="*/ 20 h 20"/>
                <a:gd name="T2" fmla="*/ 608 w 618"/>
                <a:gd name="T3" fmla="*/ 20 h 20"/>
                <a:gd name="T4" fmla="*/ 10 w 618"/>
                <a:gd name="T5" fmla="*/ 20 h 20"/>
                <a:gd name="T6" fmla="*/ 0 w 618"/>
                <a:gd name="T7" fmla="*/ 10 h 20"/>
                <a:gd name="T8" fmla="*/ 10 w 618"/>
                <a:gd name="T9" fmla="*/ 0 h 20"/>
                <a:gd name="T10" fmla="*/ 608 w 618"/>
                <a:gd name="T11" fmla="*/ 0 h 20"/>
                <a:gd name="T12" fmla="*/ 618 w 618"/>
                <a:gd name="T13" fmla="*/ 10 h 20"/>
                <a:gd name="T14" fmla="*/ 608 w 618"/>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8" h="20">
                  <a:moveTo>
                    <a:pt x="608" y="20"/>
                  </a:moveTo>
                  <a:lnTo>
                    <a:pt x="608" y="20"/>
                  </a:lnTo>
                  <a:lnTo>
                    <a:pt x="10" y="20"/>
                  </a:lnTo>
                  <a:cubicBezTo>
                    <a:pt x="5" y="20"/>
                    <a:pt x="0" y="15"/>
                    <a:pt x="0" y="10"/>
                  </a:cubicBezTo>
                  <a:cubicBezTo>
                    <a:pt x="0" y="5"/>
                    <a:pt x="5" y="0"/>
                    <a:pt x="10" y="0"/>
                  </a:cubicBezTo>
                  <a:lnTo>
                    <a:pt x="608" y="0"/>
                  </a:lnTo>
                  <a:cubicBezTo>
                    <a:pt x="613" y="0"/>
                    <a:pt x="618" y="5"/>
                    <a:pt x="618" y="10"/>
                  </a:cubicBezTo>
                  <a:cubicBezTo>
                    <a:pt x="618" y="15"/>
                    <a:pt x="613" y="20"/>
                    <a:pt x="608" y="20"/>
                  </a:cubicBezTo>
                  <a:close/>
                </a:path>
              </a:pathLst>
            </a:custGeom>
            <a:grpFill/>
            <a:ln w="0">
              <a:noFill/>
              <a:prstDash val="solid"/>
              <a:round/>
              <a:headEnd/>
              <a:tailEnd/>
            </a:ln>
          </p:spPr>
          <p:txBody>
            <a:bodyPr/>
            <a:lstStyle/>
            <a:p>
              <a:pPr defTabSz="543689">
                <a:defRPr/>
              </a:pPr>
              <a:endParaRPr lang="zh-CN" altLang="en-US" sz="3201"/>
            </a:p>
          </p:txBody>
        </p:sp>
        <p:sp>
          <p:nvSpPr>
            <p:cNvPr id="54" name="Freeform 208"/>
            <p:cNvSpPr>
              <a:spLocks/>
            </p:cNvSpPr>
            <p:nvPr/>
          </p:nvSpPr>
          <p:spPr bwMode="auto">
            <a:xfrm>
              <a:off x="2513013" y="1196976"/>
              <a:ext cx="381000" cy="17463"/>
            </a:xfrm>
            <a:custGeom>
              <a:avLst/>
              <a:gdLst>
                <a:gd name="T0" fmla="*/ 439 w 449"/>
                <a:gd name="T1" fmla="*/ 20 h 20"/>
                <a:gd name="T2" fmla="*/ 439 w 449"/>
                <a:gd name="T3" fmla="*/ 20 h 20"/>
                <a:gd name="T4" fmla="*/ 10 w 449"/>
                <a:gd name="T5" fmla="*/ 20 h 20"/>
                <a:gd name="T6" fmla="*/ 0 w 449"/>
                <a:gd name="T7" fmla="*/ 10 h 20"/>
                <a:gd name="T8" fmla="*/ 10 w 449"/>
                <a:gd name="T9" fmla="*/ 0 h 20"/>
                <a:gd name="T10" fmla="*/ 439 w 449"/>
                <a:gd name="T11" fmla="*/ 0 h 20"/>
                <a:gd name="T12" fmla="*/ 449 w 449"/>
                <a:gd name="T13" fmla="*/ 10 h 20"/>
                <a:gd name="T14" fmla="*/ 439 w 44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20">
                  <a:moveTo>
                    <a:pt x="439" y="20"/>
                  </a:moveTo>
                  <a:lnTo>
                    <a:pt x="439" y="20"/>
                  </a:lnTo>
                  <a:lnTo>
                    <a:pt x="10" y="20"/>
                  </a:lnTo>
                  <a:cubicBezTo>
                    <a:pt x="5" y="20"/>
                    <a:pt x="0" y="15"/>
                    <a:pt x="0" y="10"/>
                  </a:cubicBezTo>
                  <a:cubicBezTo>
                    <a:pt x="0" y="4"/>
                    <a:pt x="5" y="0"/>
                    <a:pt x="10" y="0"/>
                  </a:cubicBezTo>
                  <a:lnTo>
                    <a:pt x="439" y="0"/>
                  </a:lnTo>
                  <a:cubicBezTo>
                    <a:pt x="444" y="0"/>
                    <a:pt x="449" y="4"/>
                    <a:pt x="449" y="10"/>
                  </a:cubicBezTo>
                  <a:cubicBezTo>
                    <a:pt x="449" y="15"/>
                    <a:pt x="444" y="20"/>
                    <a:pt x="439" y="20"/>
                  </a:cubicBezTo>
                  <a:close/>
                </a:path>
              </a:pathLst>
            </a:custGeom>
            <a:grpFill/>
            <a:ln w="0">
              <a:noFill/>
              <a:prstDash val="solid"/>
              <a:round/>
              <a:headEnd/>
              <a:tailEnd/>
            </a:ln>
          </p:spPr>
          <p:txBody>
            <a:bodyPr/>
            <a:lstStyle/>
            <a:p>
              <a:pPr defTabSz="543689">
                <a:defRPr/>
              </a:pPr>
              <a:endParaRPr lang="zh-CN" altLang="en-US" sz="3201"/>
            </a:p>
          </p:txBody>
        </p:sp>
        <p:sp>
          <p:nvSpPr>
            <p:cNvPr id="58" name="Freeform 209"/>
            <p:cNvSpPr>
              <a:spLocks/>
            </p:cNvSpPr>
            <p:nvPr/>
          </p:nvSpPr>
          <p:spPr bwMode="auto">
            <a:xfrm>
              <a:off x="2852738" y="1182689"/>
              <a:ext cx="42863" cy="44450"/>
            </a:xfrm>
            <a:custGeom>
              <a:avLst/>
              <a:gdLst>
                <a:gd name="T0" fmla="*/ 25 w 51"/>
                <a:gd name="T1" fmla="*/ 52 h 52"/>
                <a:gd name="T2" fmla="*/ 25 w 51"/>
                <a:gd name="T3" fmla="*/ 52 h 52"/>
                <a:gd name="T4" fmla="*/ 0 w 51"/>
                <a:gd name="T5" fmla="*/ 26 h 52"/>
                <a:gd name="T6" fmla="*/ 25 w 51"/>
                <a:gd name="T7" fmla="*/ 0 h 52"/>
                <a:gd name="T8" fmla="*/ 51 w 51"/>
                <a:gd name="T9" fmla="*/ 26 h 52"/>
                <a:gd name="T10" fmla="*/ 25 w 51"/>
                <a:gd name="T11" fmla="*/ 52 h 52"/>
              </a:gdLst>
              <a:ahLst/>
              <a:cxnLst>
                <a:cxn ang="0">
                  <a:pos x="T0" y="T1"/>
                </a:cxn>
                <a:cxn ang="0">
                  <a:pos x="T2" y="T3"/>
                </a:cxn>
                <a:cxn ang="0">
                  <a:pos x="T4" y="T5"/>
                </a:cxn>
                <a:cxn ang="0">
                  <a:pos x="T6" y="T7"/>
                </a:cxn>
                <a:cxn ang="0">
                  <a:pos x="T8" y="T9"/>
                </a:cxn>
                <a:cxn ang="0">
                  <a:pos x="T10" y="T11"/>
                </a:cxn>
              </a:cxnLst>
              <a:rect l="0" t="0" r="r" b="b"/>
              <a:pathLst>
                <a:path w="51" h="52">
                  <a:moveTo>
                    <a:pt x="25" y="52"/>
                  </a:moveTo>
                  <a:lnTo>
                    <a:pt x="25" y="52"/>
                  </a:lnTo>
                  <a:cubicBezTo>
                    <a:pt x="11" y="52"/>
                    <a:pt x="0" y="40"/>
                    <a:pt x="0" y="26"/>
                  </a:cubicBezTo>
                  <a:cubicBezTo>
                    <a:pt x="0" y="12"/>
                    <a:pt x="11" y="0"/>
                    <a:pt x="25" y="0"/>
                  </a:cubicBezTo>
                  <a:cubicBezTo>
                    <a:pt x="39" y="0"/>
                    <a:pt x="51" y="12"/>
                    <a:pt x="51" y="26"/>
                  </a:cubicBezTo>
                  <a:cubicBezTo>
                    <a:pt x="51" y="40"/>
                    <a:pt x="39" y="52"/>
                    <a:pt x="25" y="52"/>
                  </a:cubicBezTo>
                  <a:close/>
                </a:path>
              </a:pathLst>
            </a:custGeom>
            <a:grpFill/>
            <a:ln w="0">
              <a:noFill/>
              <a:prstDash val="solid"/>
              <a:round/>
              <a:headEnd/>
              <a:tailEnd/>
            </a:ln>
          </p:spPr>
          <p:txBody>
            <a:bodyPr/>
            <a:lstStyle/>
            <a:p>
              <a:pPr defTabSz="543689">
                <a:defRPr/>
              </a:pPr>
              <a:endParaRPr lang="zh-CN" altLang="en-US" sz="3201"/>
            </a:p>
          </p:txBody>
        </p:sp>
        <p:sp>
          <p:nvSpPr>
            <p:cNvPr id="68" name="Freeform 210"/>
            <p:cNvSpPr>
              <a:spLocks/>
            </p:cNvSpPr>
            <p:nvPr/>
          </p:nvSpPr>
          <p:spPr bwMode="auto">
            <a:xfrm>
              <a:off x="2919413" y="1182689"/>
              <a:ext cx="42863" cy="44450"/>
            </a:xfrm>
            <a:custGeom>
              <a:avLst/>
              <a:gdLst>
                <a:gd name="T0" fmla="*/ 26 w 52"/>
                <a:gd name="T1" fmla="*/ 52 h 52"/>
                <a:gd name="T2" fmla="*/ 26 w 52"/>
                <a:gd name="T3" fmla="*/ 52 h 52"/>
                <a:gd name="T4" fmla="*/ 0 w 52"/>
                <a:gd name="T5" fmla="*/ 26 h 52"/>
                <a:gd name="T6" fmla="*/ 26 w 52"/>
                <a:gd name="T7" fmla="*/ 0 h 52"/>
                <a:gd name="T8" fmla="*/ 52 w 52"/>
                <a:gd name="T9" fmla="*/ 26 h 52"/>
                <a:gd name="T10" fmla="*/ 26 w 52"/>
                <a:gd name="T11" fmla="*/ 52 h 52"/>
              </a:gdLst>
              <a:ahLst/>
              <a:cxnLst>
                <a:cxn ang="0">
                  <a:pos x="T0" y="T1"/>
                </a:cxn>
                <a:cxn ang="0">
                  <a:pos x="T2" y="T3"/>
                </a:cxn>
                <a:cxn ang="0">
                  <a:pos x="T4" y="T5"/>
                </a:cxn>
                <a:cxn ang="0">
                  <a:pos x="T6" y="T7"/>
                </a:cxn>
                <a:cxn ang="0">
                  <a:pos x="T8" y="T9"/>
                </a:cxn>
                <a:cxn ang="0">
                  <a:pos x="T10" y="T11"/>
                </a:cxn>
              </a:cxnLst>
              <a:rect l="0" t="0" r="r" b="b"/>
              <a:pathLst>
                <a:path w="52" h="52">
                  <a:moveTo>
                    <a:pt x="26" y="52"/>
                  </a:moveTo>
                  <a:lnTo>
                    <a:pt x="26" y="52"/>
                  </a:lnTo>
                  <a:cubicBezTo>
                    <a:pt x="12" y="52"/>
                    <a:pt x="0" y="40"/>
                    <a:pt x="0" y="26"/>
                  </a:cubicBezTo>
                  <a:cubicBezTo>
                    <a:pt x="0" y="12"/>
                    <a:pt x="12" y="0"/>
                    <a:pt x="26" y="0"/>
                  </a:cubicBezTo>
                  <a:cubicBezTo>
                    <a:pt x="40" y="0"/>
                    <a:pt x="52" y="12"/>
                    <a:pt x="52" y="26"/>
                  </a:cubicBezTo>
                  <a:cubicBezTo>
                    <a:pt x="52" y="40"/>
                    <a:pt x="40" y="52"/>
                    <a:pt x="26" y="52"/>
                  </a:cubicBezTo>
                  <a:close/>
                </a:path>
              </a:pathLst>
            </a:custGeom>
            <a:grpFill/>
            <a:ln w="0">
              <a:noFill/>
              <a:prstDash val="solid"/>
              <a:round/>
              <a:headEnd/>
              <a:tailEnd/>
            </a:ln>
          </p:spPr>
          <p:txBody>
            <a:bodyPr/>
            <a:lstStyle/>
            <a:p>
              <a:pPr defTabSz="543689">
                <a:defRPr/>
              </a:pPr>
              <a:endParaRPr lang="zh-CN" altLang="en-US" sz="3201"/>
            </a:p>
          </p:txBody>
        </p:sp>
        <p:sp>
          <p:nvSpPr>
            <p:cNvPr id="69" name="Freeform 211"/>
            <p:cNvSpPr>
              <a:spLocks/>
            </p:cNvSpPr>
            <p:nvPr/>
          </p:nvSpPr>
          <p:spPr bwMode="auto">
            <a:xfrm>
              <a:off x="2493963" y="1101726"/>
              <a:ext cx="7938" cy="107950"/>
            </a:xfrm>
            <a:custGeom>
              <a:avLst/>
              <a:gdLst>
                <a:gd name="T0" fmla="*/ 5 w 10"/>
                <a:gd name="T1" fmla="*/ 127 h 127"/>
                <a:gd name="T2" fmla="*/ 5 w 10"/>
                <a:gd name="T3" fmla="*/ 127 h 127"/>
                <a:gd name="T4" fmla="*/ 0 w 10"/>
                <a:gd name="T5" fmla="*/ 122 h 127"/>
                <a:gd name="T6" fmla="*/ 0 w 10"/>
                <a:gd name="T7" fmla="*/ 5 h 127"/>
                <a:gd name="T8" fmla="*/ 5 w 10"/>
                <a:gd name="T9" fmla="*/ 0 h 127"/>
                <a:gd name="T10" fmla="*/ 10 w 10"/>
                <a:gd name="T11" fmla="*/ 5 h 127"/>
                <a:gd name="T12" fmla="*/ 10 w 10"/>
                <a:gd name="T13" fmla="*/ 122 h 127"/>
                <a:gd name="T14" fmla="*/ 5 w 10"/>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7">
                  <a:moveTo>
                    <a:pt x="5" y="127"/>
                  </a:moveTo>
                  <a:lnTo>
                    <a:pt x="5" y="127"/>
                  </a:lnTo>
                  <a:cubicBezTo>
                    <a:pt x="2" y="127"/>
                    <a:pt x="0" y="125"/>
                    <a:pt x="0" y="122"/>
                  </a:cubicBezTo>
                  <a:lnTo>
                    <a:pt x="0" y="5"/>
                  </a:lnTo>
                  <a:cubicBezTo>
                    <a:pt x="0" y="2"/>
                    <a:pt x="2" y="0"/>
                    <a:pt x="5" y="0"/>
                  </a:cubicBezTo>
                  <a:cubicBezTo>
                    <a:pt x="7" y="0"/>
                    <a:pt x="10" y="2"/>
                    <a:pt x="10" y="5"/>
                  </a:cubicBezTo>
                  <a:lnTo>
                    <a:pt x="10" y="122"/>
                  </a:lnTo>
                  <a:cubicBezTo>
                    <a:pt x="10" y="125"/>
                    <a:pt x="7" y="127"/>
                    <a:pt x="5" y="127"/>
                  </a:cubicBezTo>
                  <a:close/>
                </a:path>
              </a:pathLst>
            </a:custGeom>
            <a:grpFill/>
            <a:ln w="0">
              <a:noFill/>
              <a:prstDash val="solid"/>
              <a:round/>
              <a:headEnd/>
              <a:tailEnd/>
            </a:ln>
          </p:spPr>
          <p:txBody>
            <a:bodyPr/>
            <a:lstStyle/>
            <a:p>
              <a:pPr defTabSz="543689">
                <a:defRPr/>
              </a:pPr>
              <a:endParaRPr lang="zh-CN" altLang="en-US" sz="3201"/>
            </a:p>
          </p:txBody>
        </p:sp>
        <p:sp>
          <p:nvSpPr>
            <p:cNvPr id="71" name="Freeform 212"/>
            <p:cNvSpPr>
              <a:spLocks/>
            </p:cNvSpPr>
            <p:nvPr/>
          </p:nvSpPr>
          <p:spPr bwMode="auto">
            <a:xfrm>
              <a:off x="3044826" y="1101726"/>
              <a:ext cx="9525" cy="107950"/>
            </a:xfrm>
            <a:custGeom>
              <a:avLst/>
              <a:gdLst>
                <a:gd name="T0" fmla="*/ 5 w 10"/>
                <a:gd name="T1" fmla="*/ 127 h 127"/>
                <a:gd name="T2" fmla="*/ 5 w 10"/>
                <a:gd name="T3" fmla="*/ 127 h 127"/>
                <a:gd name="T4" fmla="*/ 0 w 10"/>
                <a:gd name="T5" fmla="*/ 122 h 127"/>
                <a:gd name="T6" fmla="*/ 0 w 10"/>
                <a:gd name="T7" fmla="*/ 5 h 127"/>
                <a:gd name="T8" fmla="*/ 5 w 10"/>
                <a:gd name="T9" fmla="*/ 0 h 127"/>
                <a:gd name="T10" fmla="*/ 10 w 10"/>
                <a:gd name="T11" fmla="*/ 5 h 127"/>
                <a:gd name="T12" fmla="*/ 10 w 10"/>
                <a:gd name="T13" fmla="*/ 122 h 127"/>
                <a:gd name="T14" fmla="*/ 5 w 10"/>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7">
                  <a:moveTo>
                    <a:pt x="5" y="127"/>
                  </a:moveTo>
                  <a:lnTo>
                    <a:pt x="5" y="127"/>
                  </a:lnTo>
                  <a:cubicBezTo>
                    <a:pt x="2" y="127"/>
                    <a:pt x="0" y="125"/>
                    <a:pt x="0" y="122"/>
                  </a:cubicBezTo>
                  <a:lnTo>
                    <a:pt x="0" y="5"/>
                  </a:lnTo>
                  <a:cubicBezTo>
                    <a:pt x="0" y="2"/>
                    <a:pt x="2" y="0"/>
                    <a:pt x="5" y="0"/>
                  </a:cubicBezTo>
                  <a:cubicBezTo>
                    <a:pt x="8" y="0"/>
                    <a:pt x="10" y="2"/>
                    <a:pt x="10" y="5"/>
                  </a:cubicBezTo>
                  <a:lnTo>
                    <a:pt x="10" y="122"/>
                  </a:lnTo>
                  <a:cubicBezTo>
                    <a:pt x="10" y="125"/>
                    <a:pt x="8" y="127"/>
                    <a:pt x="5" y="127"/>
                  </a:cubicBezTo>
                  <a:close/>
                </a:path>
              </a:pathLst>
            </a:custGeom>
            <a:grpFill/>
            <a:ln w="0">
              <a:noFill/>
              <a:prstDash val="solid"/>
              <a:round/>
              <a:headEnd/>
              <a:tailEnd/>
            </a:ln>
          </p:spPr>
          <p:txBody>
            <a:bodyPr/>
            <a:lstStyle/>
            <a:p>
              <a:pPr defTabSz="543689">
                <a:defRPr/>
              </a:pPr>
              <a:endParaRPr lang="zh-CN" altLang="en-US" sz="3201"/>
            </a:p>
          </p:txBody>
        </p:sp>
        <p:sp>
          <p:nvSpPr>
            <p:cNvPr id="72" name="Freeform 213"/>
            <p:cNvSpPr>
              <a:spLocks/>
            </p:cNvSpPr>
            <p:nvPr/>
          </p:nvSpPr>
          <p:spPr bwMode="auto">
            <a:xfrm>
              <a:off x="2454276" y="1133476"/>
              <a:ext cx="47625" cy="9525"/>
            </a:xfrm>
            <a:custGeom>
              <a:avLst/>
              <a:gdLst>
                <a:gd name="T0" fmla="*/ 52 w 57"/>
                <a:gd name="T1" fmla="*/ 10 h 10"/>
                <a:gd name="T2" fmla="*/ 52 w 57"/>
                <a:gd name="T3" fmla="*/ 10 h 10"/>
                <a:gd name="T4" fmla="*/ 5 w 57"/>
                <a:gd name="T5" fmla="*/ 10 h 10"/>
                <a:gd name="T6" fmla="*/ 0 w 57"/>
                <a:gd name="T7" fmla="*/ 5 h 10"/>
                <a:gd name="T8" fmla="*/ 5 w 57"/>
                <a:gd name="T9" fmla="*/ 0 h 10"/>
                <a:gd name="T10" fmla="*/ 52 w 57"/>
                <a:gd name="T11" fmla="*/ 0 h 10"/>
                <a:gd name="T12" fmla="*/ 57 w 57"/>
                <a:gd name="T13" fmla="*/ 5 h 10"/>
                <a:gd name="T14" fmla="*/ 52 w 57"/>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0">
                  <a:moveTo>
                    <a:pt x="52" y="10"/>
                  </a:moveTo>
                  <a:lnTo>
                    <a:pt x="52" y="10"/>
                  </a:lnTo>
                  <a:lnTo>
                    <a:pt x="5" y="10"/>
                  </a:lnTo>
                  <a:cubicBezTo>
                    <a:pt x="2" y="10"/>
                    <a:pt x="0" y="7"/>
                    <a:pt x="0" y="5"/>
                  </a:cubicBezTo>
                  <a:cubicBezTo>
                    <a:pt x="0" y="2"/>
                    <a:pt x="2" y="0"/>
                    <a:pt x="5" y="0"/>
                  </a:cubicBezTo>
                  <a:lnTo>
                    <a:pt x="52" y="0"/>
                  </a:lnTo>
                  <a:cubicBezTo>
                    <a:pt x="54" y="0"/>
                    <a:pt x="57" y="2"/>
                    <a:pt x="57" y="5"/>
                  </a:cubicBezTo>
                  <a:cubicBezTo>
                    <a:pt x="57" y="7"/>
                    <a:pt x="54" y="10"/>
                    <a:pt x="52" y="10"/>
                  </a:cubicBezTo>
                  <a:close/>
                </a:path>
              </a:pathLst>
            </a:custGeom>
            <a:grpFill/>
            <a:ln w="0">
              <a:noFill/>
              <a:prstDash val="solid"/>
              <a:round/>
              <a:headEnd/>
              <a:tailEnd/>
            </a:ln>
          </p:spPr>
          <p:txBody>
            <a:bodyPr/>
            <a:lstStyle/>
            <a:p>
              <a:pPr defTabSz="543689">
                <a:defRPr/>
              </a:pPr>
              <a:endParaRPr lang="zh-CN" altLang="en-US" sz="3201"/>
            </a:p>
          </p:txBody>
        </p:sp>
        <p:sp>
          <p:nvSpPr>
            <p:cNvPr id="73" name="Freeform 214"/>
            <p:cNvSpPr>
              <a:spLocks/>
            </p:cNvSpPr>
            <p:nvPr/>
          </p:nvSpPr>
          <p:spPr bwMode="auto">
            <a:xfrm>
              <a:off x="2473326" y="1163639"/>
              <a:ext cx="14288" cy="14288"/>
            </a:xfrm>
            <a:custGeom>
              <a:avLst/>
              <a:gdLst>
                <a:gd name="T0" fmla="*/ 16 w 16"/>
                <a:gd name="T1" fmla="*/ 16 h 16"/>
                <a:gd name="T2" fmla="*/ 16 w 16"/>
                <a:gd name="T3" fmla="*/ 16 h 16"/>
                <a:gd name="T4" fmla="*/ 0 w 16"/>
                <a:gd name="T5" fmla="*/ 16 h 16"/>
                <a:gd name="T6" fmla="*/ 0 w 16"/>
                <a:gd name="T7" fmla="*/ 0 h 16"/>
                <a:gd name="T8" fmla="*/ 16 w 16"/>
                <a:gd name="T9" fmla="*/ 0 h 16"/>
                <a:gd name="T10" fmla="*/ 16 w 16"/>
                <a:gd name="T11" fmla="*/ 16 h 16"/>
              </a:gdLst>
              <a:ahLst/>
              <a:cxnLst>
                <a:cxn ang="0">
                  <a:pos x="T0" y="T1"/>
                </a:cxn>
                <a:cxn ang="0">
                  <a:pos x="T2" y="T3"/>
                </a:cxn>
                <a:cxn ang="0">
                  <a:pos x="T4" y="T5"/>
                </a:cxn>
                <a:cxn ang="0">
                  <a:pos x="T6" y="T7"/>
                </a:cxn>
                <a:cxn ang="0">
                  <a:pos x="T8" y="T9"/>
                </a:cxn>
                <a:cxn ang="0">
                  <a:pos x="T10" y="T11"/>
                </a:cxn>
              </a:cxnLst>
              <a:rect l="0" t="0" r="r" b="b"/>
              <a:pathLst>
                <a:path w="16" h="16">
                  <a:moveTo>
                    <a:pt x="16" y="16"/>
                  </a:moveTo>
                  <a:lnTo>
                    <a:pt x="16" y="16"/>
                  </a:lnTo>
                  <a:lnTo>
                    <a:pt x="0" y="16"/>
                  </a:lnTo>
                  <a:lnTo>
                    <a:pt x="0" y="0"/>
                  </a:lnTo>
                  <a:lnTo>
                    <a:pt x="16" y="0"/>
                  </a:lnTo>
                  <a:lnTo>
                    <a:pt x="16" y="16"/>
                  </a:lnTo>
                  <a:close/>
                </a:path>
              </a:pathLst>
            </a:custGeom>
            <a:grpFill/>
            <a:ln w="0">
              <a:noFill/>
              <a:prstDash val="solid"/>
              <a:round/>
              <a:headEnd/>
              <a:tailEnd/>
            </a:ln>
          </p:spPr>
          <p:txBody>
            <a:bodyPr/>
            <a:lstStyle/>
            <a:p>
              <a:pPr defTabSz="543689">
                <a:defRPr/>
              </a:pPr>
              <a:endParaRPr lang="zh-CN" altLang="en-US" sz="3201"/>
            </a:p>
          </p:txBody>
        </p:sp>
        <p:sp>
          <p:nvSpPr>
            <p:cNvPr id="74" name="Freeform 215"/>
            <p:cNvSpPr>
              <a:spLocks/>
            </p:cNvSpPr>
            <p:nvPr/>
          </p:nvSpPr>
          <p:spPr bwMode="auto">
            <a:xfrm>
              <a:off x="3046413" y="1133476"/>
              <a:ext cx="46038" cy="9525"/>
            </a:xfrm>
            <a:custGeom>
              <a:avLst/>
              <a:gdLst>
                <a:gd name="T0" fmla="*/ 50 w 55"/>
                <a:gd name="T1" fmla="*/ 10 h 10"/>
                <a:gd name="T2" fmla="*/ 50 w 55"/>
                <a:gd name="T3" fmla="*/ 10 h 10"/>
                <a:gd name="T4" fmla="*/ 5 w 55"/>
                <a:gd name="T5" fmla="*/ 10 h 10"/>
                <a:gd name="T6" fmla="*/ 0 w 55"/>
                <a:gd name="T7" fmla="*/ 5 h 10"/>
                <a:gd name="T8" fmla="*/ 5 w 55"/>
                <a:gd name="T9" fmla="*/ 0 h 10"/>
                <a:gd name="T10" fmla="*/ 50 w 55"/>
                <a:gd name="T11" fmla="*/ 0 h 10"/>
                <a:gd name="T12" fmla="*/ 55 w 55"/>
                <a:gd name="T13" fmla="*/ 5 h 10"/>
                <a:gd name="T14" fmla="*/ 50 w 55"/>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0">
                  <a:moveTo>
                    <a:pt x="50" y="10"/>
                  </a:moveTo>
                  <a:lnTo>
                    <a:pt x="50" y="10"/>
                  </a:lnTo>
                  <a:lnTo>
                    <a:pt x="5" y="10"/>
                  </a:lnTo>
                  <a:cubicBezTo>
                    <a:pt x="2" y="10"/>
                    <a:pt x="0" y="7"/>
                    <a:pt x="0" y="5"/>
                  </a:cubicBezTo>
                  <a:cubicBezTo>
                    <a:pt x="0" y="2"/>
                    <a:pt x="2" y="0"/>
                    <a:pt x="5" y="0"/>
                  </a:cubicBezTo>
                  <a:lnTo>
                    <a:pt x="50" y="0"/>
                  </a:lnTo>
                  <a:cubicBezTo>
                    <a:pt x="53" y="0"/>
                    <a:pt x="55" y="2"/>
                    <a:pt x="55" y="5"/>
                  </a:cubicBezTo>
                  <a:cubicBezTo>
                    <a:pt x="55" y="7"/>
                    <a:pt x="53" y="10"/>
                    <a:pt x="50" y="10"/>
                  </a:cubicBezTo>
                  <a:close/>
                </a:path>
              </a:pathLst>
            </a:custGeom>
            <a:grpFill/>
            <a:ln w="0">
              <a:noFill/>
              <a:prstDash val="solid"/>
              <a:round/>
              <a:headEnd/>
              <a:tailEnd/>
            </a:ln>
          </p:spPr>
          <p:txBody>
            <a:bodyPr/>
            <a:lstStyle/>
            <a:p>
              <a:pPr defTabSz="543689">
                <a:defRPr/>
              </a:pPr>
              <a:endParaRPr lang="zh-CN" altLang="en-US" sz="3201"/>
            </a:p>
          </p:txBody>
        </p:sp>
        <p:sp>
          <p:nvSpPr>
            <p:cNvPr id="75" name="Freeform 216"/>
            <p:cNvSpPr>
              <a:spLocks/>
            </p:cNvSpPr>
            <p:nvPr/>
          </p:nvSpPr>
          <p:spPr bwMode="auto">
            <a:xfrm>
              <a:off x="3062288" y="1163639"/>
              <a:ext cx="14288" cy="14288"/>
            </a:xfrm>
            <a:custGeom>
              <a:avLst/>
              <a:gdLst>
                <a:gd name="T0" fmla="*/ 16 w 16"/>
                <a:gd name="T1" fmla="*/ 16 h 16"/>
                <a:gd name="T2" fmla="*/ 16 w 16"/>
                <a:gd name="T3" fmla="*/ 16 h 16"/>
                <a:gd name="T4" fmla="*/ 0 w 16"/>
                <a:gd name="T5" fmla="*/ 16 h 16"/>
                <a:gd name="T6" fmla="*/ 0 w 16"/>
                <a:gd name="T7" fmla="*/ 0 h 16"/>
                <a:gd name="T8" fmla="*/ 16 w 16"/>
                <a:gd name="T9" fmla="*/ 0 h 16"/>
                <a:gd name="T10" fmla="*/ 16 w 16"/>
                <a:gd name="T11" fmla="*/ 16 h 16"/>
              </a:gdLst>
              <a:ahLst/>
              <a:cxnLst>
                <a:cxn ang="0">
                  <a:pos x="T0" y="T1"/>
                </a:cxn>
                <a:cxn ang="0">
                  <a:pos x="T2" y="T3"/>
                </a:cxn>
                <a:cxn ang="0">
                  <a:pos x="T4" y="T5"/>
                </a:cxn>
                <a:cxn ang="0">
                  <a:pos x="T6" y="T7"/>
                </a:cxn>
                <a:cxn ang="0">
                  <a:pos x="T8" y="T9"/>
                </a:cxn>
                <a:cxn ang="0">
                  <a:pos x="T10" y="T11"/>
                </a:cxn>
              </a:cxnLst>
              <a:rect l="0" t="0" r="r" b="b"/>
              <a:pathLst>
                <a:path w="16" h="16">
                  <a:moveTo>
                    <a:pt x="16" y="16"/>
                  </a:moveTo>
                  <a:lnTo>
                    <a:pt x="16" y="16"/>
                  </a:lnTo>
                  <a:lnTo>
                    <a:pt x="0" y="16"/>
                  </a:lnTo>
                  <a:lnTo>
                    <a:pt x="0" y="0"/>
                  </a:lnTo>
                  <a:lnTo>
                    <a:pt x="16" y="0"/>
                  </a:lnTo>
                  <a:lnTo>
                    <a:pt x="16" y="16"/>
                  </a:lnTo>
                  <a:close/>
                </a:path>
              </a:pathLst>
            </a:custGeom>
            <a:grpFill/>
            <a:ln w="0">
              <a:noFill/>
              <a:prstDash val="solid"/>
              <a:round/>
              <a:headEnd/>
              <a:tailEnd/>
            </a:ln>
          </p:spPr>
          <p:txBody>
            <a:bodyPr/>
            <a:lstStyle/>
            <a:p>
              <a:pPr defTabSz="543689">
                <a:defRPr/>
              </a:pPr>
              <a:endParaRPr lang="zh-CN" altLang="en-US" sz="3201"/>
            </a:p>
          </p:txBody>
        </p:sp>
        <p:sp>
          <p:nvSpPr>
            <p:cNvPr id="76" name="Freeform 217"/>
            <p:cNvSpPr>
              <a:spLocks/>
            </p:cNvSpPr>
            <p:nvPr/>
          </p:nvSpPr>
          <p:spPr bwMode="auto">
            <a:xfrm>
              <a:off x="2559051" y="1125539"/>
              <a:ext cx="65088" cy="19050"/>
            </a:xfrm>
            <a:custGeom>
              <a:avLst/>
              <a:gdLst>
                <a:gd name="T0" fmla="*/ 78 w 78"/>
                <a:gd name="T1" fmla="*/ 22 h 22"/>
                <a:gd name="T2" fmla="*/ 78 w 78"/>
                <a:gd name="T3" fmla="*/ 22 h 22"/>
                <a:gd name="T4" fmla="*/ 0 w 78"/>
                <a:gd name="T5" fmla="*/ 22 h 22"/>
                <a:gd name="T6" fmla="*/ 0 w 78"/>
                <a:gd name="T7" fmla="*/ 0 h 22"/>
                <a:gd name="T8" fmla="*/ 62 w 78"/>
                <a:gd name="T9" fmla="*/ 0 h 22"/>
                <a:gd name="T10" fmla="*/ 78 w 78"/>
                <a:gd name="T11" fmla="*/ 22 h 22"/>
              </a:gdLst>
              <a:ahLst/>
              <a:cxnLst>
                <a:cxn ang="0">
                  <a:pos x="T0" y="T1"/>
                </a:cxn>
                <a:cxn ang="0">
                  <a:pos x="T2" y="T3"/>
                </a:cxn>
                <a:cxn ang="0">
                  <a:pos x="T4" y="T5"/>
                </a:cxn>
                <a:cxn ang="0">
                  <a:pos x="T6" y="T7"/>
                </a:cxn>
                <a:cxn ang="0">
                  <a:pos x="T8" y="T9"/>
                </a:cxn>
                <a:cxn ang="0">
                  <a:pos x="T10" y="T11"/>
                </a:cxn>
              </a:cxnLst>
              <a:rect l="0" t="0" r="r" b="b"/>
              <a:pathLst>
                <a:path w="78" h="22">
                  <a:moveTo>
                    <a:pt x="78" y="22"/>
                  </a:moveTo>
                  <a:lnTo>
                    <a:pt x="78" y="22"/>
                  </a:lnTo>
                  <a:lnTo>
                    <a:pt x="0" y="22"/>
                  </a:lnTo>
                  <a:lnTo>
                    <a:pt x="0" y="0"/>
                  </a:lnTo>
                  <a:lnTo>
                    <a:pt x="62" y="0"/>
                  </a:lnTo>
                  <a:lnTo>
                    <a:pt x="78" y="22"/>
                  </a:lnTo>
                  <a:close/>
                </a:path>
              </a:pathLst>
            </a:custGeom>
            <a:grpFill/>
            <a:ln w="0">
              <a:noFill/>
              <a:prstDash val="solid"/>
              <a:round/>
              <a:headEnd/>
              <a:tailEnd/>
            </a:ln>
          </p:spPr>
          <p:txBody>
            <a:bodyPr/>
            <a:lstStyle/>
            <a:p>
              <a:pPr defTabSz="543689">
                <a:defRPr/>
              </a:pPr>
              <a:endParaRPr lang="zh-CN" altLang="en-US" sz="3201"/>
            </a:p>
          </p:txBody>
        </p:sp>
        <p:sp>
          <p:nvSpPr>
            <p:cNvPr id="77" name="Freeform 218"/>
            <p:cNvSpPr>
              <a:spLocks/>
            </p:cNvSpPr>
            <p:nvPr/>
          </p:nvSpPr>
          <p:spPr bwMode="auto">
            <a:xfrm>
              <a:off x="2619376" y="1130301"/>
              <a:ext cx="17463" cy="12700"/>
            </a:xfrm>
            <a:custGeom>
              <a:avLst/>
              <a:gdLst>
                <a:gd name="T0" fmla="*/ 0 w 21"/>
                <a:gd name="T1" fmla="*/ 0 h 15"/>
                <a:gd name="T2" fmla="*/ 0 w 21"/>
                <a:gd name="T3" fmla="*/ 0 h 15"/>
                <a:gd name="T4" fmla="*/ 21 w 21"/>
                <a:gd name="T5" fmla="*/ 0 h 15"/>
                <a:gd name="T6" fmla="*/ 21 w 21"/>
                <a:gd name="T7" fmla="*/ 15 h 15"/>
                <a:gd name="T8" fmla="*/ 11 w 21"/>
                <a:gd name="T9" fmla="*/ 15 h 15"/>
                <a:gd name="T10" fmla="*/ 0 w 21"/>
                <a:gd name="T11" fmla="*/ 0 h 15"/>
              </a:gdLst>
              <a:ahLst/>
              <a:cxnLst>
                <a:cxn ang="0">
                  <a:pos x="T0" y="T1"/>
                </a:cxn>
                <a:cxn ang="0">
                  <a:pos x="T2" y="T3"/>
                </a:cxn>
                <a:cxn ang="0">
                  <a:pos x="T4" y="T5"/>
                </a:cxn>
                <a:cxn ang="0">
                  <a:pos x="T6" y="T7"/>
                </a:cxn>
                <a:cxn ang="0">
                  <a:pos x="T8" y="T9"/>
                </a:cxn>
                <a:cxn ang="0">
                  <a:pos x="T10" y="T11"/>
                </a:cxn>
              </a:cxnLst>
              <a:rect l="0" t="0" r="r" b="b"/>
              <a:pathLst>
                <a:path w="21" h="15">
                  <a:moveTo>
                    <a:pt x="0" y="0"/>
                  </a:moveTo>
                  <a:lnTo>
                    <a:pt x="0" y="0"/>
                  </a:lnTo>
                  <a:lnTo>
                    <a:pt x="21" y="0"/>
                  </a:lnTo>
                  <a:lnTo>
                    <a:pt x="21" y="15"/>
                  </a:lnTo>
                  <a:lnTo>
                    <a:pt x="11" y="15"/>
                  </a:lnTo>
                  <a:lnTo>
                    <a:pt x="0" y="0"/>
                  </a:lnTo>
                  <a:close/>
                </a:path>
              </a:pathLst>
            </a:custGeom>
            <a:grpFill/>
            <a:ln w="0">
              <a:noFill/>
              <a:prstDash val="solid"/>
              <a:round/>
              <a:headEnd/>
              <a:tailEnd/>
            </a:ln>
          </p:spPr>
          <p:txBody>
            <a:bodyPr/>
            <a:lstStyle/>
            <a:p>
              <a:pPr defTabSz="543689">
                <a:defRPr/>
              </a:pPr>
              <a:endParaRPr lang="zh-CN" altLang="en-US" sz="3201"/>
            </a:p>
          </p:txBody>
        </p:sp>
        <p:sp>
          <p:nvSpPr>
            <p:cNvPr id="78" name="Freeform 219"/>
            <p:cNvSpPr>
              <a:spLocks/>
            </p:cNvSpPr>
            <p:nvPr/>
          </p:nvSpPr>
          <p:spPr bwMode="auto">
            <a:xfrm>
              <a:off x="2559051" y="1155701"/>
              <a:ext cx="65088" cy="19050"/>
            </a:xfrm>
            <a:custGeom>
              <a:avLst/>
              <a:gdLst>
                <a:gd name="T0" fmla="*/ 78 w 78"/>
                <a:gd name="T1" fmla="*/ 22 h 22"/>
                <a:gd name="T2" fmla="*/ 78 w 78"/>
                <a:gd name="T3" fmla="*/ 22 h 22"/>
                <a:gd name="T4" fmla="*/ 0 w 78"/>
                <a:gd name="T5" fmla="*/ 22 h 22"/>
                <a:gd name="T6" fmla="*/ 0 w 78"/>
                <a:gd name="T7" fmla="*/ 0 h 22"/>
                <a:gd name="T8" fmla="*/ 62 w 78"/>
                <a:gd name="T9" fmla="*/ 0 h 22"/>
                <a:gd name="T10" fmla="*/ 78 w 78"/>
                <a:gd name="T11" fmla="*/ 22 h 22"/>
              </a:gdLst>
              <a:ahLst/>
              <a:cxnLst>
                <a:cxn ang="0">
                  <a:pos x="T0" y="T1"/>
                </a:cxn>
                <a:cxn ang="0">
                  <a:pos x="T2" y="T3"/>
                </a:cxn>
                <a:cxn ang="0">
                  <a:pos x="T4" y="T5"/>
                </a:cxn>
                <a:cxn ang="0">
                  <a:pos x="T6" y="T7"/>
                </a:cxn>
                <a:cxn ang="0">
                  <a:pos x="T8" y="T9"/>
                </a:cxn>
                <a:cxn ang="0">
                  <a:pos x="T10" y="T11"/>
                </a:cxn>
              </a:cxnLst>
              <a:rect l="0" t="0" r="r" b="b"/>
              <a:pathLst>
                <a:path w="78" h="22">
                  <a:moveTo>
                    <a:pt x="78" y="22"/>
                  </a:moveTo>
                  <a:lnTo>
                    <a:pt x="78" y="22"/>
                  </a:lnTo>
                  <a:lnTo>
                    <a:pt x="0" y="22"/>
                  </a:lnTo>
                  <a:lnTo>
                    <a:pt x="0" y="0"/>
                  </a:lnTo>
                  <a:lnTo>
                    <a:pt x="62" y="0"/>
                  </a:lnTo>
                  <a:lnTo>
                    <a:pt x="78" y="22"/>
                  </a:lnTo>
                  <a:close/>
                </a:path>
              </a:pathLst>
            </a:custGeom>
            <a:grpFill/>
            <a:ln w="0">
              <a:noFill/>
              <a:prstDash val="solid"/>
              <a:round/>
              <a:headEnd/>
              <a:tailEnd/>
            </a:ln>
          </p:spPr>
          <p:txBody>
            <a:bodyPr/>
            <a:lstStyle/>
            <a:p>
              <a:pPr defTabSz="543689">
                <a:defRPr/>
              </a:pPr>
              <a:endParaRPr lang="zh-CN" altLang="en-US" sz="3201"/>
            </a:p>
          </p:txBody>
        </p:sp>
        <p:sp>
          <p:nvSpPr>
            <p:cNvPr id="79" name="Freeform 220"/>
            <p:cNvSpPr>
              <a:spLocks/>
            </p:cNvSpPr>
            <p:nvPr/>
          </p:nvSpPr>
          <p:spPr bwMode="auto">
            <a:xfrm>
              <a:off x="2619376" y="1158876"/>
              <a:ext cx="17463" cy="12700"/>
            </a:xfrm>
            <a:custGeom>
              <a:avLst/>
              <a:gdLst>
                <a:gd name="T0" fmla="*/ 0 w 21"/>
                <a:gd name="T1" fmla="*/ 0 h 15"/>
                <a:gd name="T2" fmla="*/ 0 w 21"/>
                <a:gd name="T3" fmla="*/ 0 h 15"/>
                <a:gd name="T4" fmla="*/ 21 w 21"/>
                <a:gd name="T5" fmla="*/ 0 h 15"/>
                <a:gd name="T6" fmla="*/ 21 w 21"/>
                <a:gd name="T7" fmla="*/ 15 h 15"/>
                <a:gd name="T8" fmla="*/ 11 w 21"/>
                <a:gd name="T9" fmla="*/ 15 h 15"/>
                <a:gd name="T10" fmla="*/ 0 w 21"/>
                <a:gd name="T11" fmla="*/ 0 h 15"/>
              </a:gdLst>
              <a:ahLst/>
              <a:cxnLst>
                <a:cxn ang="0">
                  <a:pos x="T0" y="T1"/>
                </a:cxn>
                <a:cxn ang="0">
                  <a:pos x="T2" y="T3"/>
                </a:cxn>
                <a:cxn ang="0">
                  <a:pos x="T4" y="T5"/>
                </a:cxn>
                <a:cxn ang="0">
                  <a:pos x="T6" y="T7"/>
                </a:cxn>
                <a:cxn ang="0">
                  <a:pos x="T8" y="T9"/>
                </a:cxn>
                <a:cxn ang="0">
                  <a:pos x="T10" y="T11"/>
                </a:cxn>
              </a:cxnLst>
              <a:rect l="0" t="0" r="r" b="b"/>
              <a:pathLst>
                <a:path w="21" h="15">
                  <a:moveTo>
                    <a:pt x="0" y="0"/>
                  </a:moveTo>
                  <a:lnTo>
                    <a:pt x="0" y="0"/>
                  </a:lnTo>
                  <a:lnTo>
                    <a:pt x="21" y="0"/>
                  </a:lnTo>
                  <a:lnTo>
                    <a:pt x="21" y="15"/>
                  </a:lnTo>
                  <a:lnTo>
                    <a:pt x="11" y="15"/>
                  </a:lnTo>
                  <a:lnTo>
                    <a:pt x="0" y="0"/>
                  </a:lnTo>
                  <a:close/>
                </a:path>
              </a:pathLst>
            </a:custGeom>
            <a:grpFill/>
            <a:ln w="0">
              <a:noFill/>
              <a:prstDash val="solid"/>
              <a:round/>
              <a:headEnd/>
              <a:tailEnd/>
            </a:ln>
          </p:spPr>
          <p:txBody>
            <a:bodyPr/>
            <a:lstStyle/>
            <a:p>
              <a:pPr defTabSz="543689">
                <a:defRPr/>
              </a:pPr>
              <a:endParaRPr lang="zh-CN" altLang="en-US" sz="3201"/>
            </a:p>
          </p:txBody>
        </p:sp>
        <p:sp>
          <p:nvSpPr>
            <p:cNvPr id="80" name="Freeform 221"/>
            <p:cNvSpPr>
              <a:spLocks/>
            </p:cNvSpPr>
            <p:nvPr/>
          </p:nvSpPr>
          <p:spPr bwMode="auto">
            <a:xfrm>
              <a:off x="2674938" y="1125539"/>
              <a:ext cx="66675" cy="19050"/>
            </a:xfrm>
            <a:custGeom>
              <a:avLst/>
              <a:gdLst>
                <a:gd name="T0" fmla="*/ 79 w 79"/>
                <a:gd name="T1" fmla="*/ 22 h 22"/>
                <a:gd name="T2" fmla="*/ 79 w 79"/>
                <a:gd name="T3" fmla="*/ 22 h 22"/>
                <a:gd name="T4" fmla="*/ 0 w 79"/>
                <a:gd name="T5" fmla="*/ 22 h 22"/>
                <a:gd name="T6" fmla="*/ 0 w 79"/>
                <a:gd name="T7" fmla="*/ 0 h 22"/>
                <a:gd name="T8" fmla="*/ 63 w 79"/>
                <a:gd name="T9" fmla="*/ 0 h 22"/>
                <a:gd name="T10" fmla="*/ 79 w 79"/>
                <a:gd name="T11" fmla="*/ 22 h 22"/>
              </a:gdLst>
              <a:ahLst/>
              <a:cxnLst>
                <a:cxn ang="0">
                  <a:pos x="T0" y="T1"/>
                </a:cxn>
                <a:cxn ang="0">
                  <a:pos x="T2" y="T3"/>
                </a:cxn>
                <a:cxn ang="0">
                  <a:pos x="T4" y="T5"/>
                </a:cxn>
                <a:cxn ang="0">
                  <a:pos x="T6" y="T7"/>
                </a:cxn>
                <a:cxn ang="0">
                  <a:pos x="T8" y="T9"/>
                </a:cxn>
                <a:cxn ang="0">
                  <a:pos x="T10" y="T11"/>
                </a:cxn>
              </a:cxnLst>
              <a:rect l="0" t="0" r="r" b="b"/>
              <a:pathLst>
                <a:path w="79" h="22">
                  <a:moveTo>
                    <a:pt x="79" y="22"/>
                  </a:moveTo>
                  <a:lnTo>
                    <a:pt x="79" y="22"/>
                  </a:lnTo>
                  <a:lnTo>
                    <a:pt x="0" y="22"/>
                  </a:lnTo>
                  <a:lnTo>
                    <a:pt x="0" y="0"/>
                  </a:lnTo>
                  <a:lnTo>
                    <a:pt x="63" y="0"/>
                  </a:lnTo>
                  <a:lnTo>
                    <a:pt x="79" y="22"/>
                  </a:lnTo>
                  <a:close/>
                </a:path>
              </a:pathLst>
            </a:custGeom>
            <a:grpFill/>
            <a:ln w="0">
              <a:noFill/>
              <a:prstDash val="solid"/>
              <a:round/>
              <a:headEnd/>
              <a:tailEnd/>
            </a:ln>
          </p:spPr>
          <p:txBody>
            <a:bodyPr/>
            <a:lstStyle/>
            <a:p>
              <a:pPr defTabSz="543689">
                <a:defRPr/>
              </a:pPr>
              <a:endParaRPr lang="zh-CN" altLang="en-US" sz="3201"/>
            </a:p>
          </p:txBody>
        </p:sp>
        <p:sp>
          <p:nvSpPr>
            <p:cNvPr id="81" name="Freeform 222"/>
            <p:cNvSpPr>
              <a:spLocks/>
            </p:cNvSpPr>
            <p:nvPr/>
          </p:nvSpPr>
          <p:spPr bwMode="auto">
            <a:xfrm>
              <a:off x="2735263" y="1130301"/>
              <a:ext cx="19050" cy="12700"/>
            </a:xfrm>
            <a:custGeom>
              <a:avLst/>
              <a:gdLst>
                <a:gd name="T0" fmla="*/ 0 w 22"/>
                <a:gd name="T1" fmla="*/ 0 h 15"/>
                <a:gd name="T2" fmla="*/ 0 w 22"/>
                <a:gd name="T3" fmla="*/ 0 h 15"/>
                <a:gd name="T4" fmla="*/ 22 w 22"/>
                <a:gd name="T5" fmla="*/ 0 h 15"/>
                <a:gd name="T6" fmla="*/ 22 w 22"/>
                <a:gd name="T7" fmla="*/ 15 h 15"/>
                <a:gd name="T8" fmla="*/ 12 w 22"/>
                <a:gd name="T9" fmla="*/ 15 h 15"/>
                <a:gd name="T10" fmla="*/ 0 w 22"/>
                <a:gd name="T11" fmla="*/ 0 h 15"/>
              </a:gdLst>
              <a:ahLst/>
              <a:cxnLst>
                <a:cxn ang="0">
                  <a:pos x="T0" y="T1"/>
                </a:cxn>
                <a:cxn ang="0">
                  <a:pos x="T2" y="T3"/>
                </a:cxn>
                <a:cxn ang="0">
                  <a:pos x="T4" y="T5"/>
                </a:cxn>
                <a:cxn ang="0">
                  <a:pos x="T6" y="T7"/>
                </a:cxn>
                <a:cxn ang="0">
                  <a:pos x="T8" y="T9"/>
                </a:cxn>
                <a:cxn ang="0">
                  <a:pos x="T10" y="T11"/>
                </a:cxn>
              </a:cxnLst>
              <a:rect l="0" t="0" r="r" b="b"/>
              <a:pathLst>
                <a:path w="22" h="15">
                  <a:moveTo>
                    <a:pt x="0" y="0"/>
                  </a:moveTo>
                  <a:lnTo>
                    <a:pt x="0" y="0"/>
                  </a:lnTo>
                  <a:lnTo>
                    <a:pt x="22" y="0"/>
                  </a:lnTo>
                  <a:lnTo>
                    <a:pt x="22" y="15"/>
                  </a:lnTo>
                  <a:lnTo>
                    <a:pt x="12" y="15"/>
                  </a:lnTo>
                  <a:lnTo>
                    <a:pt x="0" y="0"/>
                  </a:lnTo>
                  <a:close/>
                </a:path>
              </a:pathLst>
            </a:custGeom>
            <a:grpFill/>
            <a:ln w="0">
              <a:noFill/>
              <a:prstDash val="solid"/>
              <a:round/>
              <a:headEnd/>
              <a:tailEnd/>
            </a:ln>
          </p:spPr>
          <p:txBody>
            <a:bodyPr/>
            <a:lstStyle/>
            <a:p>
              <a:pPr defTabSz="543689">
                <a:defRPr/>
              </a:pPr>
              <a:endParaRPr lang="zh-CN" altLang="en-US" sz="3201"/>
            </a:p>
          </p:txBody>
        </p:sp>
        <p:sp>
          <p:nvSpPr>
            <p:cNvPr id="83" name="Freeform 223"/>
            <p:cNvSpPr>
              <a:spLocks/>
            </p:cNvSpPr>
            <p:nvPr/>
          </p:nvSpPr>
          <p:spPr bwMode="auto">
            <a:xfrm>
              <a:off x="2674938" y="1155701"/>
              <a:ext cx="66675" cy="19050"/>
            </a:xfrm>
            <a:custGeom>
              <a:avLst/>
              <a:gdLst>
                <a:gd name="T0" fmla="*/ 79 w 79"/>
                <a:gd name="T1" fmla="*/ 22 h 22"/>
                <a:gd name="T2" fmla="*/ 79 w 79"/>
                <a:gd name="T3" fmla="*/ 22 h 22"/>
                <a:gd name="T4" fmla="*/ 0 w 79"/>
                <a:gd name="T5" fmla="*/ 22 h 22"/>
                <a:gd name="T6" fmla="*/ 0 w 79"/>
                <a:gd name="T7" fmla="*/ 0 h 22"/>
                <a:gd name="T8" fmla="*/ 63 w 79"/>
                <a:gd name="T9" fmla="*/ 0 h 22"/>
                <a:gd name="T10" fmla="*/ 79 w 79"/>
                <a:gd name="T11" fmla="*/ 22 h 22"/>
              </a:gdLst>
              <a:ahLst/>
              <a:cxnLst>
                <a:cxn ang="0">
                  <a:pos x="T0" y="T1"/>
                </a:cxn>
                <a:cxn ang="0">
                  <a:pos x="T2" y="T3"/>
                </a:cxn>
                <a:cxn ang="0">
                  <a:pos x="T4" y="T5"/>
                </a:cxn>
                <a:cxn ang="0">
                  <a:pos x="T6" y="T7"/>
                </a:cxn>
                <a:cxn ang="0">
                  <a:pos x="T8" y="T9"/>
                </a:cxn>
                <a:cxn ang="0">
                  <a:pos x="T10" y="T11"/>
                </a:cxn>
              </a:cxnLst>
              <a:rect l="0" t="0" r="r" b="b"/>
              <a:pathLst>
                <a:path w="79" h="22">
                  <a:moveTo>
                    <a:pt x="79" y="22"/>
                  </a:moveTo>
                  <a:lnTo>
                    <a:pt x="79" y="22"/>
                  </a:lnTo>
                  <a:lnTo>
                    <a:pt x="0" y="22"/>
                  </a:lnTo>
                  <a:lnTo>
                    <a:pt x="0" y="0"/>
                  </a:lnTo>
                  <a:lnTo>
                    <a:pt x="63" y="0"/>
                  </a:lnTo>
                  <a:lnTo>
                    <a:pt x="79" y="22"/>
                  </a:lnTo>
                  <a:close/>
                </a:path>
              </a:pathLst>
            </a:custGeom>
            <a:grpFill/>
            <a:ln w="0">
              <a:noFill/>
              <a:prstDash val="solid"/>
              <a:round/>
              <a:headEnd/>
              <a:tailEnd/>
            </a:ln>
          </p:spPr>
          <p:txBody>
            <a:bodyPr/>
            <a:lstStyle/>
            <a:p>
              <a:pPr defTabSz="543689">
                <a:defRPr/>
              </a:pPr>
              <a:endParaRPr lang="zh-CN" altLang="en-US" sz="3201"/>
            </a:p>
          </p:txBody>
        </p:sp>
        <p:sp>
          <p:nvSpPr>
            <p:cNvPr id="84" name="Freeform 224"/>
            <p:cNvSpPr>
              <a:spLocks/>
            </p:cNvSpPr>
            <p:nvPr/>
          </p:nvSpPr>
          <p:spPr bwMode="auto">
            <a:xfrm>
              <a:off x="2735263" y="1158876"/>
              <a:ext cx="19050" cy="12700"/>
            </a:xfrm>
            <a:custGeom>
              <a:avLst/>
              <a:gdLst>
                <a:gd name="T0" fmla="*/ 0 w 22"/>
                <a:gd name="T1" fmla="*/ 0 h 15"/>
                <a:gd name="T2" fmla="*/ 0 w 22"/>
                <a:gd name="T3" fmla="*/ 0 h 15"/>
                <a:gd name="T4" fmla="*/ 22 w 22"/>
                <a:gd name="T5" fmla="*/ 0 h 15"/>
                <a:gd name="T6" fmla="*/ 22 w 22"/>
                <a:gd name="T7" fmla="*/ 15 h 15"/>
                <a:gd name="T8" fmla="*/ 12 w 22"/>
                <a:gd name="T9" fmla="*/ 15 h 15"/>
                <a:gd name="T10" fmla="*/ 0 w 22"/>
                <a:gd name="T11" fmla="*/ 0 h 15"/>
              </a:gdLst>
              <a:ahLst/>
              <a:cxnLst>
                <a:cxn ang="0">
                  <a:pos x="T0" y="T1"/>
                </a:cxn>
                <a:cxn ang="0">
                  <a:pos x="T2" y="T3"/>
                </a:cxn>
                <a:cxn ang="0">
                  <a:pos x="T4" y="T5"/>
                </a:cxn>
                <a:cxn ang="0">
                  <a:pos x="T6" y="T7"/>
                </a:cxn>
                <a:cxn ang="0">
                  <a:pos x="T8" y="T9"/>
                </a:cxn>
                <a:cxn ang="0">
                  <a:pos x="T10" y="T11"/>
                </a:cxn>
              </a:cxnLst>
              <a:rect l="0" t="0" r="r" b="b"/>
              <a:pathLst>
                <a:path w="22" h="15">
                  <a:moveTo>
                    <a:pt x="0" y="0"/>
                  </a:moveTo>
                  <a:lnTo>
                    <a:pt x="0" y="0"/>
                  </a:lnTo>
                  <a:lnTo>
                    <a:pt x="22" y="0"/>
                  </a:lnTo>
                  <a:lnTo>
                    <a:pt x="22" y="15"/>
                  </a:lnTo>
                  <a:lnTo>
                    <a:pt x="12" y="15"/>
                  </a:lnTo>
                  <a:lnTo>
                    <a:pt x="0" y="0"/>
                  </a:lnTo>
                  <a:close/>
                </a:path>
              </a:pathLst>
            </a:custGeom>
            <a:grpFill/>
            <a:ln w="0">
              <a:noFill/>
              <a:prstDash val="solid"/>
              <a:round/>
              <a:headEnd/>
              <a:tailEnd/>
            </a:ln>
          </p:spPr>
          <p:txBody>
            <a:bodyPr/>
            <a:lstStyle/>
            <a:p>
              <a:pPr defTabSz="543689">
                <a:defRPr/>
              </a:pPr>
              <a:endParaRPr lang="zh-CN" altLang="en-US" sz="3201"/>
            </a:p>
          </p:txBody>
        </p:sp>
        <p:sp>
          <p:nvSpPr>
            <p:cNvPr id="85" name="Freeform 226"/>
            <p:cNvSpPr>
              <a:spLocks/>
            </p:cNvSpPr>
            <p:nvPr/>
          </p:nvSpPr>
          <p:spPr bwMode="auto">
            <a:xfrm>
              <a:off x="2794001" y="1125538"/>
              <a:ext cx="66675" cy="19050"/>
            </a:xfrm>
            <a:custGeom>
              <a:avLst/>
              <a:gdLst>
                <a:gd name="T0" fmla="*/ 78 w 78"/>
                <a:gd name="T1" fmla="*/ 22 h 22"/>
                <a:gd name="T2" fmla="*/ 78 w 78"/>
                <a:gd name="T3" fmla="*/ 22 h 22"/>
                <a:gd name="T4" fmla="*/ 0 w 78"/>
                <a:gd name="T5" fmla="*/ 22 h 22"/>
                <a:gd name="T6" fmla="*/ 0 w 78"/>
                <a:gd name="T7" fmla="*/ 0 h 22"/>
                <a:gd name="T8" fmla="*/ 62 w 78"/>
                <a:gd name="T9" fmla="*/ 0 h 22"/>
                <a:gd name="T10" fmla="*/ 78 w 78"/>
                <a:gd name="T11" fmla="*/ 22 h 22"/>
              </a:gdLst>
              <a:ahLst/>
              <a:cxnLst>
                <a:cxn ang="0">
                  <a:pos x="T0" y="T1"/>
                </a:cxn>
                <a:cxn ang="0">
                  <a:pos x="T2" y="T3"/>
                </a:cxn>
                <a:cxn ang="0">
                  <a:pos x="T4" y="T5"/>
                </a:cxn>
                <a:cxn ang="0">
                  <a:pos x="T6" y="T7"/>
                </a:cxn>
                <a:cxn ang="0">
                  <a:pos x="T8" y="T9"/>
                </a:cxn>
                <a:cxn ang="0">
                  <a:pos x="T10" y="T11"/>
                </a:cxn>
              </a:cxnLst>
              <a:rect l="0" t="0" r="r" b="b"/>
              <a:pathLst>
                <a:path w="78" h="22">
                  <a:moveTo>
                    <a:pt x="78" y="22"/>
                  </a:moveTo>
                  <a:lnTo>
                    <a:pt x="78" y="22"/>
                  </a:lnTo>
                  <a:lnTo>
                    <a:pt x="0" y="22"/>
                  </a:lnTo>
                  <a:lnTo>
                    <a:pt x="0" y="0"/>
                  </a:lnTo>
                  <a:lnTo>
                    <a:pt x="62" y="0"/>
                  </a:lnTo>
                  <a:lnTo>
                    <a:pt x="78" y="22"/>
                  </a:lnTo>
                  <a:close/>
                </a:path>
              </a:pathLst>
            </a:custGeom>
            <a:grpFill/>
            <a:ln w="0">
              <a:noFill/>
              <a:prstDash val="solid"/>
              <a:round/>
              <a:headEnd/>
              <a:tailEnd/>
            </a:ln>
          </p:spPr>
          <p:txBody>
            <a:bodyPr/>
            <a:lstStyle/>
            <a:p>
              <a:pPr defTabSz="543689">
                <a:defRPr/>
              </a:pPr>
              <a:endParaRPr lang="zh-CN" altLang="en-US" sz="3201"/>
            </a:p>
          </p:txBody>
        </p:sp>
        <p:sp>
          <p:nvSpPr>
            <p:cNvPr id="86" name="Freeform 227"/>
            <p:cNvSpPr>
              <a:spLocks/>
            </p:cNvSpPr>
            <p:nvPr/>
          </p:nvSpPr>
          <p:spPr bwMode="auto">
            <a:xfrm>
              <a:off x="2854326" y="1130301"/>
              <a:ext cx="19050" cy="12700"/>
            </a:xfrm>
            <a:custGeom>
              <a:avLst/>
              <a:gdLst>
                <a:gd name="T0" fmla="*/ 0 w 21"/>
                <a:gd name="T1" fmla="*/ 0 h 15"/>
                <a:gd name="T2" fmla="*/ 0 w 21"/>
                <a:gd name="T3" fmla="*/ 0 h 15"/>
                <a:gd name="T4" fmla="*/ 21 w 21"/>
                <a:gd name="T5" fmla="*/ 0 h 15"/>
                <a:gd name="T6" fmla="*/ 21 w 21"/>
                <a:gd name="T7" fmla="*/ 15 h 15"/>
                <a:gd name="T8" fmla="*/ 11 w 21"/>
                <a:gd name="T9" fmla="*/ 15 h 15"/>
                <a:gd name="T10" fmla="*/ 0 w 21"/>
                <a:gd name="T11" fmla="*/ 0 h 15"/>
              </a:gdLst>
              <a:ahLst/>
              <a:cxnLst>
                <a:cxn ang="0">
                  <a:pos x="T0" y="T1"/>
                </a:cxn>
                <a:cxn ang="0">
                  <a:pos x="T2" y="T3"/>
                </a:cxn>
                <a:cxn ang="0">
                  <a:pos x="T4" y="T5"/>
                </a:cxn>
                <a:cxn ang="0">
                  <a:pos x="T6" y="T7"/>
                </a:cxn>
                <a:cxn ang="0">
                  <a:pos x="T8" y="T9"/>
                </a:cxn>
                <a:cxn ang="0">
                  <a:pos x="T10" y="T11"/>
                </a:cxn>
              </a:cxnLst>
              <a:rect l="0" t="0" r="r" b="b"/>
              <a:pathLst>
                <a:path w="21" h="15">
                  <a:moveTo>
                    <a:pt x="0" y="0"/>
                  </a:moveTo>
                  <a:lnTo>
                    <a:pt x="0" y="0"/>
                  </a:lnTo>
                  <a:lnTo>
                    <a:pt x="21" y="0"/>
                  </a:lnTo>
                  <a:lnTo>
                    <a:pt x="21" y="15"/>
                  </a:lnTo>
                  <a:lnTo>
                    <a:pt x="11" y="15"/>
                  </a:lnTo>
                  <a:lnTo>
                    <a:pt x="0" y="0"/>
                  </a:lnTo>
                  <a:close/>
                </a:path>
              </a:pathLst>
            </a:custGeom>
            <a:grpFill/>
            <a:ln w="0">
              <a:noFill/>
              <a:prstDash val="solid"/>
              <a:round/>
              <a:headEnd/>
              <a:tailEnd/>
            </a:ln>
          </p:spPr>
          <p:txBody>
            <a:bodyPr/>
            <a:lstStyle/>
            <a:p>
              <a:pPr defTabSz="543689">
                <a:defRPr/>
              </a:pPr>
              <a:endParaRPr lang="zh-CN" altLang="en-US" sz="3201"/>
            </a:p>
          </p:txBody>
        </p:sp>
        <p:sp>
          <p:nvSpPr>
            <p:cNvPr id="87" name="Freeform 228"/>
            <p:cNvSpPr>
              <a:spLocks/>
            </p:cNvSpPr>
            <p:nvPr/>
          </p:nvSpPr>
          <p:spPr bwMode="auto">
            <a:xfrm>
              <a:off x="2794001" y="1155701"/>
              <a:ext cx="66675" cy="19050"/>
            </a:xfrm>
            <a:custGeom>
              <a:avLst/>
              <a:gdLst>
                <a:gd name="T0" fmla="*/ 78 w 78"/>
                <a:gd name="T1" fmla="*/ 22 h 22"/>
                <a:gd name="T2" fmla="*/ 78 w 78"/>
                <a:gd name="T3" fmla="*/ 22 h 22"/>
                <a:gd name="T4" fmla="*/ 0 w 78"/>
                <a:gd name="T5" fmla="*/ 22 h 22"/>
                <a:gd name="T6" fmla="*/ 0 w 78"/>
                <a:gd name="T7" fmla="*/ 0 h 22"/>
                <a:gd name="T8" fmla="*/ 62 w 78"/>
                <a:gd name="T9" fmla="*/ 0 h 22"/>
                <a:gd name="T10" fmla="*/ 78 w 78"/>
                <a:gd name="T11" fmla="*/ 22 h 22"/>
              </a:gdLst>
              <a:ahLst/>
              <a:cxnLst>
                <a:cxn ang="0">
                  <a:pos x="T0" y="T1"/>
                </a:cxn>
                <a:cxn ang="0">
                  <a:pos x="T2" y="T3"/>
                </a:cxn>
                <a:cxn ang="0">
                  <a:pos x="T4" y="T5"/>
                </a:cxn>
                <a:cxn ang="0">
                  <a:pos x="T6" y="T7"/>
                </a:cxn>
                <a:cxn ang="0">
                  <a:pos x="T8" y="T9"/>
                </a:cxn>
                <a:cxn ang="0">
                  <a:pos x="T10" y="T11"/>
                </a:cxn>
              </a:cxnLst>
              <a:rect l="0" t="0" r="r" b="b"/>
              <a:pathLst>
                <a:path w="78" h="22">
                  <a:moveTo>
                    <a:pt x="78" y="22"/>
                  </a:moveTo>
                  <a:lnTo>
                    <a:pt x="78" y="22"/>
                  </a:lnTo>
                  <a:lnTo>
                    <a:pt x="0" y="22"/>
                  </a:lnTo>
                  <a:lnTo>
                    <a:pt x="0" y="0"/>
                  </a:lnTo>
                  <a:lnTo>
                    <a:pt x="62" y="0"/>
                  </a:lnTo>
                  <a:lnTo>
                    <a:pt x="78" y="22"/>
                  </a:lnTo>
                  <a:close/>
                </a:path>
              </a:pathLst>
            </a:custGeom>
            <a:grpFill/>
            <a:ln w="0">
              <a:noFill/>
              <a:prstDash val="solid"/>
              <a:round/>
              <a:headEnd/>
              <a:tailEnd/>
            </a:ln>
          </p:spPr>
          <p:txBody>
            <a:bodyPr/>
            <a:lstStyle/>
            <a:p>
              <a:pPr defTabSz="543689">
                <a:defRPr/>
              </a:pPr>
              <a:endParaRPr lang="zh-CN" altLang="en-US" sz="3201"/>
            </a:p>
          </p:txBody>
        </p:sp>
        <p:sp>
          <p:nvSpPr>
            <p:cNvPr id="88" name="Freeform 229"/>
            <p:cNvSpPr>
              <a:spLocks/>
            </p:cNvSpPr>
            <p:nvPr/>
          </p:nvSpPr>
          <p:spPr bwMode="auto">
            <a:xfrm>
              <a:off x="2854326" y="1158876"/>
              <a:ext cx="19050" cy="12700"/>
            </a:xfrm>
            <a:custGeom>
              <a:avLst/>
              <a:gdLst>
                <a:gd name="T0" fmla="*/ 0 w 21"/>
                <a:gd name="T1" fmla="*/ 0 h 15"/>
                <a:gd name="T2" fmla="*/ 0 w 21"/>
                <a:gd name="T3" fmla="*/ 0 h 15"/>
                <a:gd name="T4" fmla="*/ 21 w 21"/>
                <a:gd name="T5" fmla="*/ 0 h 15"/>
                <a:gd name="T6" fmla="*/ 21 w 21"/>
                <a:gd name="T7" fmla="*/ 15 h 15"/>
                <a:gd name="T8" fmla="*/ 11 w 21"/>
                <a:gd name="T9" fmla="*/ 15 h 15"/>
                <a:gd name="T10" fmla="*/ 0 w 21"/>
                <a:gd name="T11" fmla="*/ 0 h 15"/>
              </a:gdLst>
              <a:ahLst/>
              <a:cxnLst>
                <a:cxn ang="0">
                  <a:pos x="T0" y="T1"/>
                </a:cxn>
                <a:cxn ang="0">
                  <a:pos x="T2" y="T3"/>
                </a:cxn>
                <a:cxn ang="0">
                  <a:pos x="T4" y="T5"/>
                </a:cxn>
                <a:cxn ang="0">
                  <a:pos x="T6" y="T7"/>
                </a:cxn>
                <a:cxn ang="0">
                  <a:pos x="T8" y="T9"/>
                </a:cxn>
                <a:cxn ang="0">
                  <a:pos x="T10" y="T11"/>
                </a:cxn>
              </a:cxnLst>
              <a:rect l="0" t="0" r="r" b="b"/>
              <a:pathLst>
                <a:path w="21" h="15">
                  <a:moveTo>
                    <a:pt x="0" y="0"/>
                  </a:moveTo>
                  <a:lnTo>
                    <a:pt x="0" y="0"/>
                  </a:lnTo>
                  <a:lnTo>
                    <a:pt x="21" y="0"/>
                  </a:lnTo>
                  <a:lnTo>
                    <a:pt x="21" y="15"/>
                  </a:lnTo>
                  <a:lnTo>
                    <a:pt x="11" y="15"/>
                  </a:lnTo>
                  <a:lnTo>
                    <a:pt x="0" y="0"/>
                  </a:lnTo>
                  <a:close/>
                </a:path>
              </a:pathLst>
            </a:custGeom>
            <a:grpFill/>
            <a:ln w="0">
              <a:noFill/>
              <a:prstDash val="solid"/>
              <a:round/>
              <a:headEnd/>
              <a:tailEnd/>
            </a:ln>
          </p:spPr>
          <p:txBody>
            <a:bodyPr/>
            <a:lstStyle/>
            <a:p>
              <a:pPr defTabSz="543689">
                <a:defRPr/>
              </a:pPr>
              <a:endParaRPr lang="zh-CN" altLang="en-US" sz="3201"/>
            </a:p>
          </p:txBody>
        </p:sp>
        <p:sp>
          <p:nvSpPr>
            <p:cNvPr id="89" name="Freeform 230"/>
            <p:cNvSpPr>
              <a:spLocks/>
            </p:cNvSpPr>
            <p:nvPr/>
          </p:nvSpPr>
          <p:spPr bwMode="auto">
            <a:xfrm>
              <a:off x="2913063" y="1125538"/>
              <a:ext cx="66675" cy="19050"/>
            </a:xfrm>
            <a:custGeom>
              <a:avLst/>
              <a:gdLst>
                <a:gd name="T0" fmla="*/ 78 w 78"/>
                <a:gd name="T1" fmla="*/ 22 h 22"/>
                <a:gd name="T2" fmla="*/ 78 w 78"/>
                <a:gd name="T3" fmla="*/ 22 h 22"/>
                <a:gd name="T4" fmla="*/ 0 w 78"/>
                <a:gd name="T5" fmla="*/ 22 h 22"/>
                <a:gd name="T6" fmla="*/ 0 w 78"/>
                <a:gd name="T7" fmla="*/ 0 h 22"/>
                <a:gd name="T8" fmla="*/ 62 w 78"/>
                <a:gd name="T9" fmla="*/ 0 h 22"/>
                <a:gd name="T10" fmla="*/ 78 w 78"/>
                <a:gd name="T11" fmla="*/ 22 h 22"/>
              </a:gdLst>
              <a:ahLst/>
              <a:cxnLst>
                <a:cxn ang="0">
                  <a:pos x="T0" y="T1"/>
                </a:cxn>
                <a:cxn ang="0">
                  <a:pos x="T2" y="T3"/>
                </a:cxn>
                <a:cxn ang="0">
                  <a:pos x="T4" y="T5"/>
                </a:cxn>
                <a:cxn ang="0">
                  <a:pos x="T6" y="T7"/>
                </a:cxn>
                <a:cxn ang="0">
                  <a:pos x="T8" y="T9"/>
                </a:cxn>
                <a:cxn ang="0">
                  <a:pos x="T10" y="T11"/>
                </a:cxn>
              </a:cxnLst>
              <a:rect l="0" t="0" r="r" b="b"/>
              <a:pathLst>
                <a:path w="78" h="22">
                  <a:moveTo>
                    <a:pt x="78" y="22"/>
                  </a:moveTo>
                  <a:lnTo>
                    <a:pt x="78" y="22"/>
                  </a:lnTo>
                  <a:lnTo>
                    <a:pt x="0" y="22"/>
                  </a:lnTo>
                  <a:lnTo>
                    <a:pt x="0" y="0"/>
                  </a:lnTo>
                  <a:lnTo>
                    <a:pt x="62" y="0"/>
                  </a:lnTo>
                  <a:lnTo>
                    <a:pt x="78" y="22"/>
                  </a:lnTo>
                  <a:close/>
                </a:path>
              </a:pathLst>
            </a:custGeom>
            <a:grpFill/>
            <a:ln w="0">
              <a:noFill/>
              <a:prstDash val="solid"/>
              <a:round/>
              <a:headEnd/>
              <a:tailEnd/>
            </a:ln>
          </p:spPr>
          <p:txBody>
            <a:bodyPr/>
            <a:lstStyle/>
            <a:p>
              <a:pPr defTabSz="543689">
                <a:defRPr/>
              </a:pPr>
              <a:endParaRPr lang="zh-CN" altLang="en-US" sz="3201"/>
            </a:p>
          </p:txBody>
        </p:sp>
        <p:sp>
          <p:nvSpPr>
            <p:cNvPr id="90" name="Freeform 231"/>
            <p:cNvSpPr>
              <a:spLocks/>
            </p:cNvSpPr>
            <p:nvPr/>
          </p:nvSpPr>
          <p:spPr bwMode="auto">
            <a:xfrm>
              <a:off x="2973388" y="1130301"/>
              <a:ext cx="19050" cy="12700"/>
            </a:xfrm>
            <a:custGeom>
              <a:avLst/>
              <a:gdLst>
                <a:gd name="T0" fmla="*/ 0 w 21"/>
                <a:gd name="T1" fmla="*/ 0 h 15"/>
                <a:gd name="T2" fmla="*/ 0 w 21"/>
                <a:gd name="T3" fmla="*/ 0 h 15"/>
                <a:gd name="T4" fmla="*/ 21 w 21"/>
                <a:gd name="T5" fmla="*/ 0 h 15"/>
                <a:gd name="T6" fmla="*/ 21 w 21"/>
                <a:gd name="T7" fmla="*/ 15 h 15"/>
                <a:gd name="T8" fmla="*/ 11 w 21"/>
                <a:gd name="T9" fmla="*/ 15 h 15"/>
                <a:gd name="T10" fmla="*/ 0 w 21"/>
                <a:gd name="T11" fmla="*/ 0 h 15"/>
              </a:gdLst>
              <a:ahLst/>
              <a:cxnLst>
                <a:cxn ang="0">
                  <a:pos x="T0" y="T1"/>
                </a:cxn>
                <a:cxn ang="0">
                  <a:pos x="T2" y="T3"/>
                </a:cxn>
                <a:cxn ang="0">
                  <a:pos x="T4" y="T5"/>
                </a:cxn>
                <a:cxn ang="0">
                  <a:pos x="T6" y="T7"/>
                </a:cxn>
                <a:cxn ang="0">
                  <a:pos x="T8" y="T9"/>
                </a:cxn>
                <a:cxn ang="0">
                  <a:pos x="T10" y="T11"/>
                </a:cxn>
              </a:cxnLst>
              <a:rect l="0" t="0" r="r" b="b"/>
              <a:pathLst>
                <a:path w="21" h="15">
                  <a:moveTo>
                    <a:pt x="0" y="0"/>
                  </a:moveTo>
                  <a:lnTo>
                    <a:pt x="0" y="0"/>
                  </a:lnTo>
                  <a:lnTo>
                    <a:pt x="21" y="0"/>
                  </a:lnTo>
                  <a:lnTo>
                    <a:pt x="21" y="15"/>
                  </a:lnTo>
                  <a:lnTo>
                    <a:pt x="11" y="15"/>
                  </a:lnTo>
                  <a:lnTo>
                    <a:pt x="0" y="0"/>
                  </a:lnTo>
                  <a:close/>
                </a:path>
              </a:pathLst>
            </a:custGeom>
            <a:grpFill/>
            <a:ln w="0">
              <a:noFill/>
              <a:prstDash val="solid"/>
              <a:round/>
              <a:headEnd/>
              <a:tailEnd/>
            </a:ln>
          </p:spPr>
          <p:txBody>
            <a:bodyPr/>
            <a:lstStyle/>
            <a:p>
              <a:pPr defTabSz="543689">
                <a:defRPr/>
              </a:pPr>
              <a:endParaRPr lang="zh-CN" altLang="en-US" sz="3201"/>
            </a:p>
          </p:txBody>
        </p:sp>
        <p:sp>
          <p:nvSpPr>
            <p:cNvPr id="91" name="Freeform 232"/>
            <p:cNvSpPr>
              <a:spLocks/>
            </p:cNvSpPr>
            <p:nvPr/>
          </p:nvSpPr>
          <p:spPr bwMode="auto">
            <a:xfrm>
              <a:off x="2913063" y="1155701"/>
              <a:ext cx="66675" cy="19050"/>
            </a:xfrm>
            <a:custGeom>
              <a:avLst/>
              <a:gdLst>
                <a:gd name="T0" fmla="*/ 78 w 78"/>
                <a:gd name="T1" fmla="*/ 22 h 22"/>
                <a:gd name="T2" fmla="*/ 78 w 78"/>
                <a:gd name="T3" fmla="*/ 22 h 22"/>
                <a:gd name="T4" fmla="*/ 0 w 78"/>
                <a:gd name="T5" fmla="*/ 22 h 22"/>
                <a:gd name="T6" fmla="*/ 0 w 78"/>
                <a:gd name="T7" fmla="*/ 0 h 22"/>
                <a:gd name="T8" fmla="*/ 62 w 78"/>
                <a:gd name="T9" fmla="*/ 0 h 22"/>
                <a:gd name="T10" fmla="*/ 78 w 78"/>
                <a:gd name="T11" fmla="*/ 22 h 22"/>
              </a:gdLst>
              <a:ahLst/>
              <a:cxnLst>
                <a:cxn ang="0">
                  <a:pos x="T0" y="T1"/>
                </a:cxn>
                <a:cxn ang="0">
                  <a:pos x="T2" y="T3"/>
                </a:cxn>
                <a:cxn ang="0">
                  <a:pos x="T4" y="T5"/>
                </a:cxn>
                <a:cxn ang="0">
                  <a:pos x="T6" y="T7"/>
                </a:cxn>
                <a:cxn ang="0">
                  <a:pos x="T8" y="T9"/>
                </a:cxn>
                <a:cxn ang="0">
                  <a:pos x="T10" y="T11"/>
                </a:cxn>
              </a:cxnLst>
              <a:rect l="0" t="0" r="r" b="b"/>
              <a:pathLst>
                <a:path w="78" h="22">
                  <a:moveTo>
                    <a:pt x="78" y="22"/>
                  </a:moveTo>
                  <a:lnTo>
                    <a:pt x="78" y="22"/>
                  </a:lnTo>
                  <a:lnTo>
                    <a:pt x="0" y="22"/>
                  </a:lnTo>
                  <a:lnTo>
                    <a:pt x="0" y="0"/>
                  </a:lnTo>
                  <a:lnTo>
                    <a:pt x="62" y="0"/>
                  </a:lnTo>
                  <a:lnTo>
                    <a:pt x="78" y="22"/>
                  </a:lnTo>
                  <a:close/>
                </a:path>
              </a:pathLst>
            </a:custGeom>
            <a:grpFill/>
            <a:ln w="0">
              <a:noFill/>
              <a:prstDash val="solid"/>
              <a:round/>
              <a:headEnd/>
              <a:tailEnd/>
            </a:ln>
          </p:spPr>
          <p:txBody>
            <a:bodyPr/>
            <a:lstStyle/>
            <a:p>
              <a:pPr defTabSz="543689">
                <a:defRPr/>
              </a:pPr>
              <a:endParaRPr lang="zh-CN" altLang="en-US" sz="3201"/>
            </a:p>
          </p:txBody>
        </p:sp>
        <p:sp>
          <p:nvSpPr>
            <p:cNvPr id="92" name="Freeform 233"/>
            <p:cNvSpPr>
              <a:spLocks/>
            </p:cNvSpPr>
            <p:nvPr/>
          </p:nvSpPr>
          <p:spPr bwMode="auto">
            <a:xfrm>
              <a:off x="2973388" y="1158876"/>
              <a:ext cx="19050" cy="12700"/>
            </a:xfrm>
            <a:custGeom>
              <a:avLst/>
              <a:gdLst>
                <a:gd name="T0" fmla="*/ 0 w 21"/>
                <a:gd name="T1" fmla="*/ 0 h 15"/>
                <a:gd name="T2" fmla="*/ 0 w 21"/>
                <a:gd name="T3" fmla="*/ 0 h 15"/>
                <a:gd name="T4" fmla="*/ 21 w 21"/>
                <a:gd name="T5" fmla="*/ 0 h 15"/>
                <a:gd name="T6" fmla="*/ 21 w 21"/>
                <a:gd name="T7" fmla="*/ 15 h 15"/>
                <a:gd name="T8" fmla="*/ 11 w 21"/>
                <a:gd name="T9" fmla="*/ 15 h 15"/>
                <a:gd name="T10" fmla="*/ 0 w 21"/>
                <a:gd name="T11" fmla="*/ 0 h 15"/>
              </a:gdLst>
              <a:ahLst/>
              <a:cxnLst>
                <a:cxn ang="0">
                  <a:pos x="T0" y="T1"/>
                </a:cxn>
                <a:cxn ang="0">
                  <a:pos x="T2" y="T3"/>
                </a:cxn>
                <a:cxn ang="0">
                  <a:pos x="T4" y="T5"/>
                </a:cxn>
                <a:cxn ang="0">
                  <a:pos x="T6" y="T7"/>
                </a:cxn>
                <a:cxn ang="0">
                  <a:pos x="T8" y="T9"/>
                </a:cxn>
                <a:cxn ang="0">
                  <a:pos x="T10" y="T11"/>
                </a:cxn>
              </a:cxnLst>
              <a:rect l="0" t="0" r="r" b="b"/>
              <a:pathLst>
                <a:path w="21" h="15">
                  <a:moveTo>
                    <a:pt x="0" y="0"/>
                  </a:moveTo>
                  <a:lnTo>
                    <a:pt x="0" y="0"/>
                  </a:lnTo>
                  <a:lnTo>
                    <a:pt x="21" y="0"/>
                  </a:lnTo>
                  <a:lnTo>
                    <a:pt x="21" y="15"/>
                  </a:lnTo>
                  <a:lnTo>
                    <a:pt x="11" y="15"/>
                  </a:lnTo>
                  <a:lnTo>
                    <a:pt x="0" y="0"/>
                  </a:lnTo>
                  <a:close/>
                </a:path>
              </a:pathLst>
            </a:custGeom>
            <a:grpFill/>
            <a:ln w="0">
              <a:noFill/>
              <a:prstDash val="solid"/>
              <a:round/>
              <a:headEnd/>
              <a:tailEnd/>
            </a:ln>
          </p:spPr>
          <p:txBody>
            <a:bodyPr/>
            <a:lstStyle/>
            <a:p>
              <a:pPr defTabSz="543689">
                <a:defRPr/>
              </a:pPr>
              <a:endParaRPr lang="zh-CN" altLang="en-US" sz="3201"/>
            </a:p>
          </p:txBody>
        </p:sp>
      </p:grpSp>
      <p:grpSp>
        <p:nvGrpSpPr>
          <p:cNvPr id="67" name="组合 66"/>
          <p:cNvGrpSpPr/>
          <p:nvPr/>
        </p:nvGrpSpPr>
        <p:grpSpPr>
          <a:xfrm>
            <a:off x="464073" y="351655"/>
            <a:ext cx="259057" cy="596822"/>
            <a:chOff x="464073" y="351655"/>
            <a:chExt cx="259057" cy="596822"/>
          </a:xfrm>
        </p:grpSpPr>
        <p:sp>
          <p:nvSpPr>
            <p:cNvPr id="93" name="矩形 92"/>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94" name="矩形 93"/>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pic>
        <p:nvPicPr>
          <p:cNvPr id="95" name="图片 9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30455" y="4131542"/>
            <a:ext cx="1649750" cy="927820"/>
          </a:xfrm>
          <a:prstGeom prst="rect">
            <a:avLst/>
          </a:prstGeom>
        </p:spPr>
      </p:pic>
      <p:sp>
        <p:nvSpPr>
          <p:cNvPr id="96" name="矩形 95">
            <a:extLst>
              <a:ext uri="{FF2B5EF4-FFF2-40B4-BE49-F238E27FC236}">
                <a16:creationId xmlns:a16="http://schemas.microsoft.com/office/drawing/2014/main" id="{338B71A6-1869-4D49-816B-310CC221DA4E}"/>
              </a:ext>
            </a:extLst>
          </p:cNvPr>
          <p:cNvSpPr/>
          <p:nvPr/>
        </p:nvSpPr>
        <p:spPr>
          <a:xfrm>
            <a:off x="2603835" y="5009523"/>
            <a:ext cx="1760491" cy="439735"/>
          </a:xfrm>
          <a:prstGeom prst="rect">
            <a:avLst/>
          </a:prstGeom>
          <a:ln w="12700">
            <a:miter lim="400000"/>
          </a:ln>
        </p:spPr>
        <p:txBody>
          <a:bodyPr wrap="square" lIns="71437" tIns="71437" rIns="71437" bIns="71437" anchor="ctr">
            <a:spAutoFit/>
          </a:bodyPr>
          <a:lstStyle/>
          <a:p>
            <a:pPr lvl="1" defTabSz="457200">
              <a:lnSpc>
                <a:spcPct val="120000"/>
              </a:lnSpc>
            </a:pPr>
            <a:r>
              <a:rPr lang="zh-CN" altLang="en-US" sz="1600" dirty="0">
                <a:solidFill>
                  <a:srgbClr val="666666"/>
                </a:solidFill>
                <a:latin typeface="微软雅黑" panose="020B0503020204020204" pitchFamily="34" charset="-122"/>
                <a:ea typeface="微软雅黑" panose="020B0503020204020204" pitchFamily="34" charset="-122"/>
                <a:cs typeface="Arial" panose="020B0604020202020204" pitchFamily="34" charset="0"/>
              </a:rPr>
              <a:t>专用硬件</a:t>
            </a:r>
          </a:p>
        </p:txBody>
      </p:sp>
    </p:spTree>
    <p:extLst>
      <p:ext uri="{BB962C8B-B14F-4D97-AF65-F5344CB8AC3E}">
        <p14:creationId xmlns:p14="http://schemas.microsoft.com/office/powerpoint/2010/main" val="2683336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6ADB1D9-336D-594D-9418-4BC486843D21}"/>
              </a:ext>
            </a:extLst>
          </p:cNvPr>
          <p:cNvSpPr>
            <a:spLocks noGrp="1"/>
          </p:cNvSpPr>
          <p:nvPr>
            <p:ph type="subTitle" idx="1"/>
          </p:nvPr>
        </p:nvSpPr>
        <p:spPr>
          <a:xfrm>
            <a:off x="881553" y="472917"/>
            <a:ext cx="10740640" cy="515110"/>
          </a:xfrm>
        </p:spPr>
        <p:txBody>
          <a:bodyPr/>
          <a:lstStyle/>
          <a:p>
            <a:r>
              <a:rPr lang="zh-CN" altLang="en-US" dirty="0">
                <a:solidFill>
                  <a:schemeClr val="tx1"/>
                </a:solidFill>
              </a:rPr>
              <a:t>强大的录播功能，满足多场景客户需求</a:t>
            </a:r>
            <a:endParaRPr lang="en-US" dirty="0">
              <a:solidFill>
                <a:schemeClr val="tx1"/>
              </a:solidFill>
            </a:endParaRPr>
          </a:p>
        </p:txBody>
      </p:sp>
      <p:sp>
        <p:nvSpPr>
          <p:cNvPr id="8" name="TextBox 7">
            <a:extLst>
              <a:ext uri="{FF2B5EF4-FFF2-40B4-BE49-F238E27FC236}">
                <a16:creationId xmlns:a16="http://schemas.microsoft.com/office/drawing/2014/main" id="{D8536F3D-D0C8-B447-A64B-59D377EA5296}"/>
              </a:ext>
            </a:extLst>
          </p:cNvPr>
          <p:cNvSpPr txBox="1"/>
          <p:nvPr/>
        </p:nvSpPr>
        <p:spPr>
          <a:xfrm>
            <a:off x="5660391" y="-1188720"/>
            <a:ext cx="184731" cy="528350"/>
          </a:xfrm>
          <a:prstGeom prst="rect">
            <a:avLst/>
          </a:prstGeom>
          <a:noFill/>
        </p:spPr>
        <p:txBody>
          <a:bodyPr wrap="none" rtlCol="0">
            <a:spAutoFit/>
          </a:bodyPr>
          <a:lstStyle/>
          <a:p>
            <a:pPr>
              <a:lnSpc>
                <a:spcPts val="3440"/>
              </a:lnSpc>
            </a:pPr>
            <a:endParaRPr lang="en-US" sz="3200" dirty="0">
              <a:latin typeface="Microsoft YaHei" panose="020B0503020204020204" pitchFamily="34" charset="-122"/>
              <a:ea typeface="Microsoft YaHei" panose="020B0503020204020204" pitchFamily="34" charset="-122"/>
            </a:endParaRPr>
          </a:p>
        </p:txBody>
      </p:sp>
      <p:grpSp>
        <p:nvGrpSpPr>
          <p:cNvPr id="45" name="组合 44"/>
          <p:cNvGrpSpPr/>
          <p:nvPr/>
        </p:nvGrpSpPr>
        <p:grpSpPr>
          <a:xfrm>
            <a:off x="2863423" y="2108231"/>
            <a:ext cx="6192382" cy="3673287"/>
            <a:chOff x="3032615" y="1934775"/>
            <a:chExt cx="6192382" cy="3673287"/>
          </a:xfrm>
        </p:grpSpPr>
        <p:grpSp>
          <p:nvGrpSpPr>
            <p:cNvPr id="42" name="组合 41"/>
            <p:cNvGrpSpPr/>
            <p:nvPr/>
          </p:nvGrpSpPr>
          <p:grpSpPr>
            <a:xfrm>
              <a:off x="3128306" y="1934775"/>
              <a:ext cx="6083622" cy="3673287"/>
              <a:chOff x="3447764" y="2121904"/>
              <a:chExt cx="5244903" cy="3166869"/>
            </a:xfrm>
          </p:grpSpPr>
          <p:pic>
            <p:nvPicPr>
              <p:cNvPr id="36" name="Picture 22" descr="D:\My Documents\原系统桌面上的文件\png\38\未标题-6.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11305" y="2121904"/>
                <a:ext cx="3304873" cy="2080722"/>
              </a:xfrm>
              <a:prstGeom prst="rect">
                <a:avLst/>
              </a:prstGeom>
              <a:noFill/>
              <a:ln w="9525">
                <a:noFill/>
                <a:miter lim="800000"/>
                <a:headEnd/>
                <a:tailEnd/>
              </a:ln>
            </p:spPr>
          </p:pic>
          <p:pic>
            <p:nvPicPr>
              <p:cNvPr id="37" name="Picture 23" descr="D:\My Documents\原系统桌面上的文件\png\38\未标题-7.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5247" y="2917297"/>
                <a:ext cx="2077420" cy="2371476"/>
              </a:xfrm>
              <a:prstGeom prst="rect">
                <a:avLst/>
              </a:prstGeom>
              <a:noFill/>
              <a:ln w="9525">
                <a:noFill/>
                <a:miter lim="800000"/>
                <a:headEnd/>
                <a:tailEnd/>
              </a:ln>
            </p:spPr>
          </p:pic>
          <p:pic>
            <p:nvPicPr>
              <p:cNvPr id="38" name="Picture 24" descr="D:\My Documents\原系统桌面上的文件\png\38\未标题-5.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47764" y="2663596"/>
                <a:ext cx="2030273" cy="2625177"/>
              </a:xfrm>
              <a:prstGeom prst="rect">
                <a:avLst/>
              </a:prstGeom>
              <a:noFill/>
              <a:ln w="9525">
                <a:noFill/>
                <a:miter lim="800000"/>
                <a:headEnd/>
                <a:tailEnd/>
              </a:ln>
            </p:spPr>
          </p:pic>
          <p:pic>
            <p:nvPicPr>
              <p:cNvPr id="39" name="Picture 10" descr="F:\2012项目\美化图标\平面\0421png\38\未标题-54.png"/>
              <p:cNvPicPr>
                <a:picLocks noChangeAspect="1" noChangeArrowheads="1"/>
              </p:cNvPicPr>
              <p:nvPr/>
            </p:nvPicPr>
            <p:blipFill>
              <a:blip r:embed="rId5" cstate="screen">
                <a:duotone>
                  <a:srgbClr val="4BACC6">
                    <a:shade val="45000"/>
                    <a:satMod val="135000"/>
                  </a:srgbClr>
                  <a:prstClr val="white"/>
                </a:duotone>
                <a:extLst>
                  <a:ext uri="{28A0092B-C50C-407E-A947-70E740481C1C}">
                    <a14:useLocalDpi xmlns:a14="http://schemas.microsoft.com/office/drawing/2010/main"/>
                  </a:ext>
                </a:extLst>
              </a:blip>
              <a:srcRect/>
              <a:stretch>
                <a:fillRect/>
              </a:stretch>
            </p:blipFill>
            <p:spPr bwMode="auto">
              <a:xfrm rot="847108">
                <a:off x="4985440" y="4011456"/>
                <a:ext cx="543234" cy="1008923"/>
              </a:xfrm>
              <a:prstGeom prst="rect">
                <a:avLst/>
              </a:prstGeom>
              <a:noFill/>
              <a:ln w="9525">
                <a:noFill/>
                <a:miter lim="800000"/>
                <a:headEnd/>
                <a:tailEnd/>
              </a:ln>
            </p:spPr>
          </p:pic>
          <p:pic>
            <p:nvPicPr>
              <p:cNvPr id="40" name="Picture 11" descr="F:\2012项目\美化图标\平面\0421png\38\未标题-55.png"/>
              <p:cNvPicPr>
                <a:picLocks noChangeAspect="1" noChangeArrowheads="1"/>
              </p:cNvPicPr>
              <p:nvPr/>
            </p:nvPicPr>
            <p:blipFill>
              <a:blip r:embed="rId6" cstate="screen">
                <a:duotone>
                  <a:srgbClr val="4BACC6">
                    <a:shade val="45000"/>
                    <a:satMod val="135000"/>
                  </a:srgbClr>
                  <a:prstClr val="white"/>
                </a:duotone>
                <a:extLst>
                  <a:ext uri="{28A0092B-C50C-407E-A947-70E740481C1C}">
                    <a14:useLocalDpi xmlns:a14="http://schemas.microsoft.com/office/drawing/2010/main"/>
                  </a:ext>
                </a:extLst>
              </a:blip>
              <a:srcRect/>
              <a:stretch>
                <a:fillRect/>
              </a:stretch>
            </p:blipFill>
            <p:spPr bwMode="auto">
              <a:xfrm rot="20662055">
                <a:off x="6585090" y="4060883"/>
                <a:ext cx="533105" cy="990112"/>
              </a:xfrm>
              <a:prstGeom prst="rect">
                <a:avLst/>
              </a:prstGeom>
              <a:noFill/>
              <a:ln w="9525">
                <a:noFill/>
                <a:miter lim="800000"/>
                <a:headEnd/>
                <a:tailEnd/>
              </a:ln>
            </p:spPr>
          </p:pic>
          <p:pic>
            <p:nvPicPr>
              <p:cNvPr id="41" name="Picture 12" descr="F:\2012项目\美化图标\平面\0421png\38\未标题-56.png"/>
              <p:cNvPicPr>
                <a:picLocks noChangeAspect="1" noChangeArrowheads="1"/>
              </p:cNvPicPr>
              <p:nvPr/>
            </p:nvPicPr>
            <p:blipFill>
              <a:blip r:embed="rId7" cstate="print">
                <a:duotone>
                  <a:srgbClr val="4BACC6">
                    <a:shade val="45000"/>
                    <a:satMod val="135000"/>
                  </a:srgbClr>
                  <a:prstClr val="white"/>
                </a:duotone>
              </a:blip>
              <a:srcRect/>
              <a:stretch>
                <a:fillRect/>
              </a:stretch>
            </p:blipFill>
            <p:spPr bwMode="auto">
              <a:xfrm rot="276318">
                <a:off x="5506430" y="4056399"/>
                <a:ext cx="1080424" cy="491007"/>
              </a:xfrm>
              <a:prstGeom prst="rect">
                <a:avLst/>
              </a:prstGeom>
              <a:noFill/>
              <a:ln w="9525">
                <a:noFill/>
                <a:miter lim="800000"/>
                <a:headEnd/>
                <a:tailEnd/>
              </a:ln>
            </p:spPr>
          </p:pic>
        </p:grpSp>
        <p:sp>
          <p:nvSpPr>
            <p:cNvPr id="28" name="object 20"/>
            <p:cNvSpPr txBox="1"/>
            <p:nvPr/>
          </p:nvSpPr>
          <p:spPr>
            <a:xfrm>
              <a:off x="5716206" y="3407509"/>
              <a:ext cx="907824" cy="184666"/>
            </a:xfrm>
            <a:prstGeom prst="rect">
              <a:avLst/>
            </a:prstGeom>
          </p:spPr>
          <p:txBody>
            <a:bodyPr vert="horz" wrap="square" lIns="0" tIns="0" rIns="0" bIns="0" rtlCol="0">
              <a:spAutoFit/>
            </a:bodyPr>
            <a:lstStyle/>
            <a:p>
              <a:pPr marL="12700" algn="ctr" defTabSz="914400"/>
              <a:r>
                <a:rPr sz="1200" dirty="0">
                  <a:solidFill>
                    <a:srgbClr val="2987AF"/>
                  </a:solidFill>
                  <a:latin typeface="微软雅黑" panose="020B0503020204020204" pitchFamily="34" charset="-122"/>
                  <a:ea typeface="微软雅黑" panose="020B0503020204020204" pitchFamily="34" charset="-122"/>
                  <a:cs typeface="方正兰亭纤黑_GBK"/>
                </a:rPr>
                <a:t>行政会议</a:t>
              </a:r>
              <a:endParaRPr sz="1200">
                <a:solidFill>
                  <a:prstClr val="black"/>
                </a:solidFill>
                <a:latin typeface="微软雅黑" panose="020B0503020204020204" pitchFamily="34" charset="-122"/>
                <a:ea typeface="微软雅黑" panose="020B0503020204020204" pitchFamily="34" charset="-122"/>
                <a:cs typeface="方正兰亭纤黑_GBK"/>
              </a:endParaRPr>
            </a:p>
          </p:txBody>
        </p:sp>
        <p:sp>
          <p:nvSpPr>
            <p:cNvPr id="29" name="object 21"/>
            <p:cNvSpPr txBox="1"/>
            <p:nvPr/>
          </p:nvSpPr>
          <p:spPr>
            <a:xfrm>
              <a:off x="3782883" y="4774085"/>
              <a:ext cx="907824" cy="184666"/>
            </a:xfrm>
            <a:prstGeom prst="rect">
              <a:avLst/>
            </a:prstGeom>
          </p:spPr>
          <p:txBody>
            <a:bodyPr vert="horz" wrap="square" lIns="0" tIns="0" rIns="0" bIns="0" rtlCol="0">
              <a:spAutoFit/>
            </a:bodyPr>
            <a:lstStyle/>
            <a:p>
              <a:pPr marL="12700" algn="ctr" defTabSz="914400"/>
              <a:r>
                <a:rPr sz="1200" dirty="0">
                  <a:solidFill>
                    <a:srgbClr val="2987AF"/>
                  </a:solidFill>
                  <a:latin typeface="微软雅黑" panose="020B0503020204020204" pitchFamily="34" charset="-122"/>
                  <a:ea typeface="微软雅黑" panose="020B0503020204020204" pitchFamily="34" charset="-122"/>
                  <a:cs typeface="方正兰亭纤黑_GBK"/>
                </a:rPr>
                <a:t>企业培训</a:t>
              </a:r>
              <a:endParaRPr sz="1200" dirty="0">
                <a:solidFill>
                  <a:prstClr val="black"/>
                </a:solidFill>
                <a:latin typeface="微软雅黑" panose="020B0503020204020204" pitchFamily="34" charset="-122"/>
                <a:ea typeface="微软雅黑" panose="020B0503020204020204" pitchFamily="34" charset="-122"/>
                <a:cs typeface="方正兰亭纤黑_GBK"/>
              </a:endParaRPr>
            </a:p>
          </p:txBody>
        </p:sp>
        <p:sp>
          <p:nvSpPr>
            <p:cNvPr id="30" name="object 22"/>
            <p:cNvSpPr txBox="1"/>
            <p:nvPr/>
          </p:nvSpPr>
          <p:spPr>
            <a:xfrm>
              <a:off x="7561732" y="4774085"/>
              <a:ext cx="907824" cy="184666"/>
            </a:xfrm>
            <a:prstGeom prst="rect">
              <a:avLst/>
            </a:prstGeom>
          </p:spPr>
          <p:txBody>
            <a:bodyPr vert="horz" wrap="square" lIns="0" tIns="0" rIns="0" bIns="0" rtlCol="0">
              <a:spAutoFit/>
            </a:bodyPr>
            <a:lstStyle/>
            <a:p>
              <a:pPr marL="12700" algn="ctr" defTabSz="914400"/>
              <a:r>
                <a:rPr sz="1200" dirty="0">
                  <a:solidFill>
                    <a:srgbClr val="2987AF"/>
                  </a:solidFill>
                  <a:latin typeface="微软雅黑" panose="020B0503020204020204" pitchFamily="34" charset="-122"/>
                  <a:ea typeface="微软雅黑" panose="020B0503020204020204" pitchFamily="34" charset="-122"/>
                  <a:cs typeface="方正兰亭纤黑_GBK"/>
                </a:rPr>
                <a:t>远程教育</a:t>
              </a:r>
              <a:endParaRPr sz="1200" dirty="0">
                <a:solidFill>
                  <a:prstClr val="black"/>
                </a:solidFill>
                <a:latin typeface="微软雅黑" panose="020B0503020204020204" pitchFamily="34" charset="-122"/>
                <a:ea typeface="微软雅黑" panose="020B0503020204020204" pitchFamily="34" charset="-122"/>
                <a:cs typeface="方正兰亭纤黑_GBK"/>
              </a:endParaRPr>
            </a:p>
          </p:txBody>
        </p:sp>
        <p:sp>
          <p:nvSpPr>
            <p:cNvPr id="32" name="object 25"/>
            <p:cNvSpPr txBox="1"/>
            <p:nvPr/>
          </p:nvSpPr>
          <p:spPr>
            <a:xfrm>
              <a:off x="5554072" y="5423396"/>
              <a:ext cx="1229146" cy="184666"/>
            </a:xfrm>
            <a:prstGeom prst="rect">
              <a:avLst/>
            </a:prstGeom>
          </p:spPr>
          <p:txBody>
            <a:bodyPr vert="horz" wrap="square" lIns="0" tIns="0" rIns="0" bIns="0" rtlCol="0">
              <a:spAutoFit/>
            </a:bodyPr>
            <a:lstStyle/>
            <a:p>
              <a:pPr marL="12700" algn="ctr" defTabSz="914400"/>
              <a:r>
                <a:rPr lang="en-US" sz="1200" spc="-5" dirty="0">
                  <a:solidFill>
                    <a:srgbClr val="2987AF"/>
                  </a:solidFill>
                  <a:latin typeface="微软雅黑" panose="020B0503020204020204" pitchFamily="34" charset="-122"/>
                  <a:ea typeface="微软雅黑" panose="020B0503020204020204" pitchFamily="34" charset="-122"/>
                  <a:cs typeface="方正兰亭中黑_GBK"/>
                </a:rPr>
                <a:t>RSE8800A</a:t>
              </a:r>
              <a:endParaRPr sz="1200" dirty="0">
                <a:solidFill>
                  <a:prstClr val="black"/>
                </a:solidFill>
                <a:latin typeface="微软雅黑" panose="020B0503020204020204" pitchFamily="34" charset="-122"/>
                <a:ea typeface="微软雅黑" panose="020B0503020204020204" pitchFamily="34" charset="-122"/>
                <a:cs typeface="方正兰亭中黑_GBK"/>
              </a:endParaRPr>
            </a:p>
          </p:txBody>
        </p:sp>
        <p:sp>
          <p:nvSpPr>
            <p:cNvPr id="33" name="object 26"/>
            <p:cNvSpPr/>
            <p:nvPr/>
          </p:nvSpPr>
          <p:spPr>
            <a:xfrm>
              <a:off x="3453302" y="3786868"/>
              <a:ext cx="1567051" cy="885724"/>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5" name="object 30"/>
            <p:cNvSpPr/>
            <p:nvPr/>
          </p:nvSpPr>
          <p:spPr>
            <a:xfrm>
              <a:off x="5355503" y="2441164"/>
              <a:ext cx="1629235" cy="881500"/>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5" name="object 21"/>
            <p:cNvSpPr txBox="1"/>
            <p:nvPr/>
          </p:nvSpPr>
          <p:spPr>
            <a:xfrm>
              <a:off x="3032615" y="5220061"/>
              <a:ext cx="907824" cy="184666"/>
            </a:xfrm>
            <a:prstGeom prst="rect">
              <a:avLst/>
            </a:prstGeom>
          </p:spPr>
          <p:txBody>
            <a:bodyPr vert="horz" wrap="square" lIns="0" tIns="0" rIns="0" bIns="0" rtlCol="0">
              <a:spAutoFit/>
            </a:bodyPr>
            <a:lstStyle/>
            <a:p>
              <a:pPr marL="12700" algn="ctr" defTabSz="914400"/>
              <a:r>
                <a:rPr lang="en-US" altLang="zh-CN" sz="1200" b="1" dirty="0">
                  <a:solidFill>
                    <a:srgbClr val="2987AF"/>
                  </a:solidFill>
                  <a:latin typeface="微软雅黑" panose="020B0503020204020204" pitchFamily="34" charset="-122"/>
                  <a:ea typeface="微软雅黑" panose="020B0503020204020204" pitchFamily="34" charset="-122"/>
                  <a:cs typeface="方正兰亭纤黑_GBK"/>
                </a:rPr>
                <a:t>……</a:t>
              </a:r>
              <a:endParaRPr sz="1200" b="1" dirty="0">
                <a:solidFill>
                  <a:prstClr val="black"/>
                </a:solidFill>
                <a:latin typeface="微软雅黑" panose="020B0503020204020204" pitchFamily="34" charset="-122"/>
                <a:ea typeface="微软雅黑" panose="020B0503020204020204" pitchFamily="34" charset="-122"/>
                <a:cs typeface="方正兰亭纤黑_GBK"/>
              </a:endParaRPr>
            </a:p>
          </p:txBody>
        </p:sp>
        <p:sp>
          <p:nvSpPr>
            <p:cNvPr id="26" name="object 21"/>
            <p:cNvSpPr txBox="1"/>
            <p:nvPr/>
          </p:nvSpPr>
          <p:spPr>
            <a:xfrm>
              <a:off x="8317173" y="5220061"/>
              <a:ext cx="907824" cy="184666"/>
            </a:xfrm>
            <a:prstGeom prst="rect">
              <a:avLst/>
            </a:prstGeom>
          </p:spPr>
          <p:txBody>
            <a:bodyPr vert="horz" wrap="square" lIns="0" tIns="0" rIns="0" bIns="0" rtlCol="0">
              <a:spAutoFit/>
            </a:bodyPr>
            <a:lstStyle/>
            <a:p>
              <a:pPr marL="12700" algn="ctr" defTabSz="914400"/>
              <a:r>
                <a:rPr lang="en-US" altLang="zh-CN" sz="1200" b="1" dirty="0">
                  <a:solidFill>
                    <a:srgbClr val="2987AF"/>
                  </a:solidFill>
                  <a:latin typeface="微软雅黑" panose="020B0503020204020204" pitchFamily="34" charset="-122"/>
                  <a:ea typeface="微软雅黑" panose="020B0503020204020204" pitchFamily="34" charset="-122"/>
                  <a:cs typeface="方正兰亭纤黑_GBK"/>
                </a:rPr>
                <a:t>……</a:t>
              </a:r>
              <a:endParaRPr sz="1200" b="1" dirty="0">
                <a:solidFill>
                  <a:prstClr val="black"/>
                </a:solidFill>
                <a:latin typeface="微软雅黑" panose="020B0503020204020204" pitchFamily="34" charset="-122"/>
                <a:ea typeface="微软雅黑" panose="020B0503020204020204" pitchFamily="34" charset="-122"/>
                <a:cs typeface="方正兰亭纤黑_GBK"/>
              </a:endParaRPr>
            </a:p>
          </p:txBody>
        </p:sp>
      </p:grpSp>
      <p:sp>
        <p:nvSpPr>
          <p:cNvPr id="3" name="文本框 2"/>
          <p:cNvSpPr txBox="1"/>
          <p:nvPr/>
        </p:nvSpPr>
        <p:spPr>
          <a:xfrm>
            <a:off x="9138428" y="3990769"/>
            <a:ext cx="1543050" cy="1061829"/>
          </a:xfrm>
          <a:prstGeom prst="rect">
            <a:avLst/>
          </a:prstGeom>
          <a:noFill/>
        </p:spPr>
        <p:txBody>
          <a:bodyPr wrap="square" rtlCol="0">
            <a:spAutoFit/>
          </a:bodyPr>
          <a:lstStyle/>
          <a:p>
            <a:pPr marL="285750" indent="-285750" algn="l">
              <a:lnSpc>
                <a:spcPct val="150000"/>
              </a:lnSpc>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精品课堂</a:t>
            </a:r>
            <a:endParaRPr lang="en-US" altLang="zh-CN" sz="1400" dirty="0">
              <a:latin typeface="Microsoft YaHei" panose="020B0503020204020204" pitchFamily="34" charset="-122"/>
              <a:ea typeface="Microsoft YaHei" panose="020B0503020204020204" pitchFamily="34" charset="-122"/>
            </a:endParaRPr>
          </a:p>
          <a:p>
            <a:pPr marL="285750" indent="-285750" algn="l">
              <a:lnSpc>
                <a:spcPct val="150000"/>
              </a:lnSpc>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预习复习</a:t>
            </a:r>
            <a:endParaRPr lang="en-US" altLang="zh-CN" sz="1400" dirty="0">
              <a:latin typeface="Microsoft YaHei" panose="020B0503020204020204" pitchFamily="34" charset="-122"/>
              <a:ea typeface="Microsoft YaHei" panose="020B0503020204020204" pitchFamily="34" charset="-122"/>
            </a:endParaRPr>
          </a:p>
          <a:p>
            <a:pPr marL="285750" indent="-285750" algn="l">
              <a:lnSpc>
                <a:spcPct val="150000"/>
              </a:lnSpc>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远程听课</a:t>
            </a:r>
          </a:p>
        </p:txBody>
      </p:sp>
      <p:sp>
        <p:nvSpPr>
          <p:cNvPr id="21" name="文本框 20"/>
          <p:cNvSpPr txBox="1"/>
          <p:nvPr/>
        </p:nvSpPr>
        <p:spPr>
          <a:xfrm>
            <a:off x="1476802" y="3990769"/>
            <a:ext cx="1543050" cy="1061829"/>
          </a:xfrm>
          <a:prstGeom prst="rect">
            <a:avLst/>
          </a:prstGeom>
          <a:noFill/>
        </p:spPr>
        <p:txBody>
          <a:bodyPr wrap="square" rtlCol="0">
            <a:spAutoFit/>
          </a:bodyPr>
          <a:lstStyle/>
          <a:p>
            <a:pPr marL="285750" indent="-285750" algn="l">
              <a:lnSpc>
                <a:spcPct val="150000"/>
              </a:lnSpc>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会议记录</a:t>
            </a:r>
            <a:endParaRPr lang="en-US" altLang="zh-CN" sz="1400" dirty="0">
              <a:latin typeface="Microsoft YaHei" panose="020B0503020204020204" pitchFamily="34" charset="-122"/>
              <a:ea typeface="Microsoft YaHei" panose="020B0503020204020204" pitchFamily="34" charset="-122"/>
            </a:endParaRPr>
          </a:p>
          <a:p>
            <a:pPr marL="285750" indent="-285750" algn="l">
              <a:lnSpc>
                <a:spcPct val="150000"/>
              </a:lnSpc>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远程培训</a:t>
            </a:r>
            <a:endParaRPr lang="en-US" altLang="zh-CN" sz="1400" dirty="0">
              <a:latin typeface="Microsoft YaHei" panose="020B0503020204020204" pitchFamily="34" charset="-122"/>
              <a:ea typeface="Microsoft YaHei" panose="020B0503020204020204" pitchFamily="34" charset="-122"/>
            </a:endParaRPr>
          </a:p>
          <a:p>
            <a:pPr marL="285750" indent="-285750" algn="l">
              <a:lnSpc>
                <a:spcPct val="150000"/>
              </a:lnSpc>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企业知识库</a:t>
            </a:r>
          </a:p>
        </p:txBody>
      </p:sp>
      <p:sp>
        <p:nvSpPr>
          <p:cNvPr id="22" name="文本框 21"/>
          <p:cNvSpPr txBox="1"/>
          <p:nvPr/>
        </p:nvSpPr>
        <p:spPr>
          <a:xfrm>
            <a:off x="3867311" y="1637422"/>
            <a:ext cx="1260000" cy="377411"/>
          </a:xfrm>
          <a:prstGeom prst="rect">
            <a:avLst/>
          </a:prstGeom>
          <a:noFill/>
        </p:spPr>
        <p:txBody>
          <a:bodyPr wrap="square" rtlCol="0">
            <a:spAutoFit/>
          </a:bodyPr>
          <a:lstStyle/>
          <a:p>
            <a:pPr marL="285750" indent="-285750" algn="l">
              <a:lnSpc>
                <a:spcPct val="150000"/>
              </a:lnSpc>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政策传递</a:t>
            </a:r>
            <a:endParaRPr lang="en-US" altLang="zh-CN" sz="1400" dirty="0">
              <a:latin typeface="Microsoft YaHei" panose="020B0503020204020204" pitchFamily="34" charset="-122"/>
              <a:ea typeface="Microsoft YaHei" panose="020B0503020204020204" pitchFamily="34" charset="-122"/>
            </a:endParaRPr>
          </a:p>
        </p:txBody>
      </p:sp>
      <p:sp>
        <p:nvSpPr>
          <p:cNvPr id="5" name="矩形 4"/>
          <p:cNvSpPr/>
          <p:nvPr/>
        </p:nvSpPr>
        <p:spPr>
          <a:xfrm>
            <a:off x="5227868" y="1637422"/>
            <a:ext cx="1260000" cy="415498"/>
          </a:xfrm>
          <a:prstGeom prst="rect">
            <a:avLst/>
          </a:prstGeom>
        </p:spPr>
        <p:txBody>
          <a:bodyPr wrap="square">
            <a:spAutoFit/>
          </a:bodyPr>
          <a:lstStyle/>
          <a:p>
            <a:pPr marL="285750" lvl="0" indent="-285750">
              <a:lnSpc>
                <a:spcPct val="150000"/>
              </a:lnSpc>
              <a:buFont typeface="Arial" panose="020B0604020202020204" pitchFamily="34" charset="0"/>
              <a:buChar char="•"/>
            </a:pPr>
            <a:r>
              <a:rPr lang="zh-CN" altLang="en-US" sz="1400" dirty="0">
                <a:solidFill>
                  <a:srgbClr val="1D1D1A"/>
                </a:solidFill>
                <a:latin typeface="Microsoft YaHei" panose="020B0503020204020204" pitchFamily="34" charset="-122"/>
                <a:ea typeface="Microsoft YaHei" panose="020B0503020204020204" pitchFamily="34" charset="-122"/>
              </a:rPr>
              <a:t>党建研讨</a:t>
            </a:r>
            <a:endParaRPr lang="en-US" altLang="zh-CN" sz="1400" dirty="0">
              <a:solidFill>
                <a:srgbClr val="1D1D1A"/>
              </a:solidFill>
              <a:latin typeface="Microsoft YaHei" panose="020B0503020204020204" pitchFamily="34" charset="-122"/>
              <a:ea typeface="Microsoft YaHei" panose="020B0503020204020204" pitchFamily="34" charset="-122"/>
            </a:endParaRPr>
          </a:p>
        </p:txBody>
      </p:sp>
      <p:sp>
        <p:nvSpPr>
          <p:cNvPr id="6" name="矩形 5"/>
          <p:cNvSpPr/>
          <p:nvPr/>
        </p:nvSpPr>
        <p:spPr>
          <a:xfrm>
            <a:off x="6588425" y="1637422"/>
            <a:ext cx="1260000" cy="415498"/>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sz="1400" dirty="0">
                <a:solidFill>
                  <a:srgbClr val="1D1D1A"/>
                </a:solidFill>
                <a:latin typeface="Microsoft YaHei" panose="020B0503020204020204" pitchFamily="34" charset="-122"/>
                <a:ea typeface="Microsoft YaHei" panose="020B0503020204020204" pitchFamily="34" charset="-122"/>
              </a:rPr>
              <a:t>工作汇报</a:t>
            </a:r>
          </a:p>
        </p:txBody>
      </p:sp>
      <p:grpSp>
        <p:nvGrpSpPr>
          <p:cNvPr id="27" name="组合 26"/>
          <p:cNvGrpSpPr/>
          <p:nvPr/>
        </p:nvGrpSpPr>
        <p:grpSpPr>
          <a:xfrm>
            <a:off x="464073" y="351655"/>
            <a:ext cx="259057" cy="596822"/>
            <a:chOff x="464073" y="351655"/>
            <a:chExt cx="259057" cy="596822"/>
          </a:xfrm>
        </p:grpSpPr>
        <p:sp>
          <p:nvSpPr>
            <p:cNvPr id="43" name="矩形 42"/>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44" name="矩形 43"/>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pic>
        <p:nvPicPr>
          <p:cNvPr id="46" name="图片 4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65796" y="4796312"/>
            <a:ext cx="1649750" cy="927820"/>
          </a:xfrm>
          <a:prstGeom prst="rect">
            <a:avLst/>
          </a:prstGeom>
        </p:spPr>
      </p:pic>
      <p:pic>
        <p:nvPicPr>
          <p:cNvPr id="4" name="图片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35901" y="3969645"/>
            <a:ext cx="1520471" cy="882000"/>
          </a:xfrm>
          <a:prstGeom prst="rect">
            <a:avLst/>
          </a:prstGeom>
        </p:spPr>
      </p:pic>
    </p:spTree>
    <p:extLst>
      <p:ext uri="{BB962C8B-B14F-4D97-AF65-F5344CB8AC3E}">
        <p14:creationId xmlns:p14="http://schemas.microsoft.com/office/powerpoint/2010/main" val="3747725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1"/>
          </p:cNvGraphicFramePr>
          <p:nvPr>
            <p:extLst>
              <p:ext uri="{D42A27DB-BD31-4B8C-83A1-F6EECF244321}">
                <p14:modId xmlns:p14="http://schemas.microsoft.com/office/powerpoint/2010/main" val="2917335547"/>
              </p:ext>
            </p:extLst>
          </p:nvPr>
        </p:nvGraphicFramePr>
        <p:xfrm>
          <a:off x="1025586" y="1184565"/>
          <a:ext cx="9560036" cy="3646621"/>
        </p:xfrm>
        <a:graphic>
          <a:graphicData uri="http://schemas.openxmlformats.org/drawingml/2006/table">
            <a:tbl>
              <a:tblPr firstRow="1" bandRow="1">
                <a:tableStyleId>{72833802-FEF1-4C79-8D5D-14CF1EAF98D9}</a:tableStyleId>
              </a:tblPr>
              <a:tblGrid>
                <a:gridCol w="938082">
                  <a:extLst>
                    <a:ext uri="{9D8B030D-6E8A-4147-A177-3AD203B41FA5}">
                      <a16:colId xmlns:a16="http://schemas.microsoft.com/office/drawing/2014/main" val="20000"/>
                    </a:ext>
                  </a:extLst>
                </a:gridCol>
                <a:gridCol w="8621954">
                  <a:extLst>
                    <a:ext uri="{9D8B030D-6E8A-4147-A177-3AD203B41FA5}">
                      <a16:colId xmlns:a16="http://schemas.microsoft.com/office/drawing/2014/main" val="20001"/>
                    </a:ext>
                  </a:extLst>
                </a:gridCol>
              </a:tblGrid>
              <a:tr h="360242">
                <a:tc>
                  <a:txBody>
                    <a:bodyPr/>
                    <a:lstStyle>
                      <a:lvl1pPr marL="0" algn="l" defTabSz="1187798" rtl="0" eaLnBrk="1" latinLnBrk="0" hangingPunct="1">
                        <a:defRPr sz="2338" b="1" kern="1200">
                          <a:solidFill>
                            <a:schemeClr val="lt1"/>
                          </a:solidFill>
                          <a:latin typeface="微软雅黑"/>
                          <a:ea typeface="微软雅黑"/>
                        </a:defRPr>
                      </a:lvl1pPr>
                      <a:lvl2pPr marL="593900" algn="l" defTabSz="1187798" rtl="0" eaLnBrk="1" latinLnBrk="0" hangingPunct="1">
                        <a:defRPr sz="2338" b="1" kern="1200">
                          <a:solidFill>
                            <a:schemeClr val="lt1"/>
                          </a:solidFill>
                          <a:latin typeface="微软雅黑"/>
                          <a:ea typeface="微软雅黑"/>
                        </a:defRPr>
                      </a:lvl2pPr>
                      <a:lvl3pPr marL="1187798" algn="l" defTabSz="1187798" rtl="0" eaLnBrk="1" latinLnBrk="0" hangingPunct="1">
                        <a:defRPr sz="2338" b="1" kern="1200">
                          <a:solidFill>
                            <a:schemeClr val="lt1"/>
                          </a:solidFill>
                          <a:latin typeface="微软雅黑"/>
                          <a:ea typeface="微软雅黑"/>
                        </a:defRPr>
                      </a:lvl3pPr>
                      <a:lvl4pPr marL="1781699" algn="l" defTabSz="1187798" rtl="0" eaLnBrk="1" latinLnBrk="0" hangingPunct="1">
                        <a:defRPr sz="2338" b="1" kern="1200">
                          <a:solidFill>
                            <a:schemeClr val="lt1"/>
                          </a:solidFill>
                          <a:latin typeface="微软雅黑"/>
                          <a:ea typeface="微软雅黑"/>
                        </a:defRPr>
                      </a:lvl4pPr>
                      <a:lvl5pPr marL="2375598" algn="l" defTabSz="1187798" rtl="0" eaLnBrk="1" latinLnBrk="0" hangingPunct="1">
                        <a:defRPr sz="2338" b="1" kern="1200">
                          <a:solidFill>
                            <a:schemeClr val="lt1"/>
                          </a:solidFill>
                          <a:latin typeface="微软雅黑"/>
                          <a:ea typeface="微软雅黑"/>
                        </a:defRPr>
                      </a:lvl5pPr>
                      <a:lvl6pPr marL="2969497" algn="l" defTabSz="1187798" rtl="0" eaLnBrk="1" latinLnBrk="0" hangingPunct="1">
                        <a:defRPr sz="2338" b="1" kern="1200">
                          <a:solidFill>
                            <a:schemeClr val="lt1"/>
                          </a:solidFill>
                          <a:latin typeface="微软雅黑"/>
                          <a:ea typeface="微软雅黑"/>
                        </a:defRPr>
                      </a:lvl6pPr>
                      <a:lvl7pPr marL="3563396" algn="l" defTabSz="1187798" rtl="0" eaLnBrk="1" latinLnBrk="0" hangingPunct="1">
                        <a:defRPr sz="2338" b="1" kern="1200">
                          <a:solidFill>
                            <a:schemeClr val="lt1"/>
                          </a:solidFill>
                          <a:latin typeface="微软雅黑"/>
                          <a:ea typeface="微软雅黑"/>
                        </a:defRPr>
                      </a:lvl7pPr>
                      <a:lvl8pPr marL="4157297" algn="l" defTabSz="1187798" rtl="0" eaLnBrk="1" latinLnBrk="0" hangingPunct="1">
                        <a:defRPr sz="2338" b="1" kern="1200">
                          <a:solidFill>
                            <a:schemeClr val="lt1"/>
                          </a:solidFill>
                          <a:latin typeface="微软雅黑"/>
                          <a:ea typeface="微软雅黑"/>
                        </a:defRPr>
                      </a:lvl8pPr>
                      <a:lvl9pPr marL="4751195" algn="l" defTabSz="1187798" rtl="0" eaLnBrk="1" latinLnBrk="0" hangingPunct="1">
                        <a:defRPr sz="2338" b="1" kern="1200">
                          <a:solidFill>
                            <a:schemeClr val="lt1"/>
                          </a:solidFill>
                          <a:latin typeface="微软雅黑"/>
                          <a:ea typeface="微软雅黑"/>
                        </a:defRPr>
                      </a:lvl9pPr>
                    </a:lstStyle>
                    <a:p>
                      <a:pPr algn="ctr"/>
                      <a:r>
                        <a:rPr lang="zh-CN" altLang="en-US" sz="1800" b="1" dirty="0">
                          <a:solidFill>
                            <a:srgbClr val="FFFFFF"/>
                          </a:solidFill>
                          <a:latin typeface="微软雅黑"/>
                          <a:ea typeface="微软雅黑"/>
                        </a:rPr>
                        <a:t>特性</a:t>
                      </a:r>
                      <a:endParaRPr lang="zh-CN" altLang="en-US" sz="1800" b="1" dirty="0">
                        <a:solidFill>
                          <a:srgbClr val="FFFFFF"/>
                        </a:solidFill>
                        <a:latin typeface="+mn-lt"/>
                        <a:ea typeface="+mn-ea"/>
                      </a:endParaRPr>
                    </a:p>
                  </a:txBody>
                  <a:tcPr marL="68580" marR="68580" marT="34290" marB="34290" anchor="ctr">
                    <a:lnL w="3175" cap="flat" cmpd="sng" algn="ctr">
                      <a:solidFill>
                        <a:schemeClr val="bg1">
                          <a:lumMod val="40000"/>
                          <a:lumOff val="60000"/>
                        </a:schemeClr>
                      </a:solidFill>
                      <a:prstDash val="solid"/>
                      <a:round/>
                      <a:headEnd type="none" w="med" len="med"/>
                      <a:tailEnd type="none" w="med" len="med"/>
                    </a:lnL>
                    <a:lnR w="3175" cap="flat" cmpd="sng" algn="ctr">
                      <a:solidFill>
                        <a:schemeClr val="bg1">
                          <a:lumMod val="40000"/>
                          <a:lumOff val="60000"/>
                        </a:schemeClr>
                      </a:solidFill>
                      <a:prstDash val="solid"/>
                      <a:round/>
                      <a:headEnd type="none" w="med" len="med"/>
                      <a:tailEnd type="none" w="med" len="med"/>
                    </a:lnR>
                    <a:lnT w="3175" cap="flat" cmpd="sng" algn="ctr">
                      <a:solidFill>
                        <a:schemeClr val="bg1">
                          <a:lumMod val="40000"/>
                          <a:lumOff val="60000"/>
                        </a:schemeClr>
                      </a:solidFill>
                      <a:prstDash val="solid"/>
                      <a:round/>
                      <a:headEnd type="none" w="med" len="med"/>
                      <a:tailEnd type="none" w="med" len="med"/>
                    </a:lnT>
                    <a:lnB w="3175" cap="flat" cmpd="sng" algn="ctr">
                      <a:solidFill>
                        <a:schemeClr val="bg1">
                          <a:lumMod val="40000"/>
                          <a:lumOff val="60000"/>
                        </a:schemeClr>
                      </a:solidFill>
                      <a:prstDash val="solid"/>
                      <a:round/>
                      <a:headEnd type="none" w="med" len="med"/>
                      <a:tailEnd type="none" w="med" len="med"/>
                    </a:lnB>
                    <a:solidFill>
                      <a:srgbClr val="00B0F0"/>
                    </a:solidFill>
                  </a:tcPr>
                </a:tc>
                <a:tc>
                  <a:txBody>
                    <a:bodyPr/>
                    <a:lstStyle>
                      <a:lvl1pPr marL="0" algn="l" defTabSz="1187798" rtl="0" eaLnBrk="1" latinLnBrk="0" hangingPunct="1">
                        <a:defRPr sz="2338" b="1" kern="1200">
                          <a:solidFill>
                            <a:schemeClr val="lt1"/>
                          </a:solidFill>
                          <a:latin typeface="微软雅黑"/>
                          <a:ea typeface="微软雅黑"/>
                        </a:defRPr>
                      </a:lvl1pPr>
                      <a:lvl2pPr marL="593900" algn="l" defTabSz="1187798" rtl="0" eaLnBrk="1" latinLnBrk="0" hangingPunct="1">
                        <a:defRPr sz="2338" b="1" kern="1200">
                          <a:solidFill>
                            <a:schemeClr val="lt1"/>
                          </a:solidFill>
                          <a:latin typeface="微软雅黑"/>
                          <a:ea typeface="微软雅黑"/>
                        </a:defRPr>
                      </a:lvl2pPr>
                      <a:lvl3pPr marL="1187798" algn="l" defTabSz="1187798" rtl="0" eaLnBrk="1" latinLnBrk="0" hangingPunct="1">
                        <a:defRPr sz="2338" b="1" kern="1200">
                          <a:solidFill>
                            <a:schemeClr val="lt1"/>
                          </a:solidFill>
                          <a:latin typeface="微软雅黑"/>
                          <a:ea typeface="微软雅黑"/>
                        </a:defRPr>
                      </a:lvl3pPr>
                      <a:lvl4pPr marL="1781699" algn="l" defTabSz="1187798" rtl="0" eaLnBrk="1" latinLnBrk="0" hangingPunct="1">
                        <a:defRPr sz="2338" b="1" kern="1200">
                          <a:solidFill>
                            <a:schemeClr val="lt1"/>
                          </a:solidFill>
                          <a:latin typeface="微软雅黑"/>
                          <a:ea typeface="微软雅黑"/>
                        </a:defRPr>
                      </a:lvl4pPr>
                      <a:lvl5pPr marL="2375598" algn="l" defTabSz="1187798" rtl="0" eaLnBrk="1" latinLnBrk="0" hangingPunct="1">
                        <a:defRPr sz="2338" b="1" kern="1200">
                          <a:solidFill>
                            <a:schemeClr val="lt1"/>
                          </a:solidFill>
                          <a:latin typeface="微软雅黑"/>
                          <a:ea typeface="微软雅黑"/>
                        </a:defRPr>
                      </a:lvl5pPr>
                      <a:lvl6pPr marL="2969497" algn="l" defTabSz="1187798" rtl="0" eaLnBrk="1" latinLnBrk="0" hangingPunct="1">
                        <a:defRPr sz="2338" b="1" kern="1200">
                          <a:solidFill>
                            <a:schemeClr val="lt1"/>
                          </a:solidFill>
                          <a:latin typeface="微软雅黑"/>
                          <a:ea typeface="微软雅黑"/>
                        </a:defRPr>
                      </a:lvl6pPr>
                      <a:lvl7pPr marL="3563396" algn="l" defTabSz="1187798" rtl="0" eaLnBrk="1" latinLnBrk="0" hangingPunct="1">
                        <a:defRPr sz="2338" b="1" kern="1200">
                          <a:solidFill>
                            <a:schemeClr val="lt1"/>
                          </a:solidFill>
                          <a:latin typeface="微软雅黑"/>
                          <a:ea typeface="微软雅黑"/>
                        </a:defRPr>
                      </a:lvl7pPr>
                      <a:lvl8pPr marL="4157297" algn="l" defTabSz="1187798" rtl="0" eaLnBrk="1" latinLnBrk="0" hangingPunct="1">
                        <a:defRPr sz="2338" b="1" kern="1200">
                          <a:solidFill>
                            <a:schemeClr val="lt1"/>
                          </a:solidFill>
                          <a:latin typeface="微软雅黑"/>
                          <a:ea typeface="微软雅黑"/>
                        </a:defRPr>
                      </a:lvl8pPr>
                      <a:lvl9pPr marL="4751195" algn="l" defTabSz="1187798" rtl="0" eaLnBrk="1" latinLnBrk="0" hangingPunct="1">
                        <a:defRPr sz="2338" b="1" kern="1200">
                          <a:solidFill>
                            <a:schemeClr val="lt1"/>
                          </a:solidFill>
                          <a:latin typeface="微软雅黑"/>
                          <a:ea typeface="微软雅黑"/>
                        </a:defRPr>
                      </a:lvl9pPr>
                    </a:lstStyle>
                    <a:p>
                      <a:pPr algn="ctr"/>
                      <a:r>
                        <a:rPr lang="zh-CN" altLang="en-US" sz="1800" b="1" dirty="0">
                          <a:solidFill>
                            <a:srgbClr val="FFFFFF"/>
                          </a:solidFill>
                          <a:latin typeface="微软雅黑"/>
                          <a:ea typeface="微软雅黑"/>
                        </a:rPr>
                        <a:t>规格</a:t>
                      </a:r>
                      <a:endParaRPr lang="zh-CN" altLang="en-US" sz="1800" b="1" dirty="0">
                        <a:solidFill>
                          <a:srgbClr val="FFFFFF"/>
                        </a:solidFill>
                        <a:latin typeface="+mn-lt"/>
                        <a:ea typeface="+mn-ea"/>
                      </a:endParaRPr>
                    </a:p>
                  </a:txBody>
                  <a:tcPr marL="68580" marR="68580" marT="34290" marB="34290" anchor="ctr">
                    <a:lnL w="3175" cap="flat" cmpd="sng" algn="ctr">
                      <a:solidFill>
                        <a:schemeClr val="bg1">
                          <a:lumMod val="40000"/>
                          <a:lumOff val="60000"/>
                        </a:schemeClr>
                      </a:solidFill>
                      <a:prstDash val="solid"/>
                      <a:round/>
                      <a:headEnd type="none" w="med" len="med"/>
                      <a:tailEnd type="none" w="med" len="med"/>
                    </a:lnL>
                    <a:lnR w="3175" cap="flat" cmpd="sng" algn="ctr">
                      <a:solidFill>
                        <a:schemeClr val="bg1">
                          <a:lumMod val="40000"/>
                          <a:lumOff val="60000"/>
                        </a:schemeClr>
                      </a:solidFill>
                      <a:prstDash val="solid"/>
                      <a:round/>
                      <a:headEnd type="none" w="med" len="med"/>
                      <a:tailEnd type="none" w="med" len="med"/>
                    </a:lnR>
                    <a:lnT w="3175" cap="flat" cmpd="sng" algn="ctr">
                      <a:solidFill>
                        <a:schemeClr val="bg1">
                          <a:lumMod val="40000"/>
                          <a:lumOff val="60000"/>
                        </a:schemeClr>
                      </a:solidFill>
                      <a:prstDash val="solid"/>
                      <a:round/>
                      <a:headEnd type="none" w="med" len="med"/>
                      <a:tailEnd type="none" w="med" len="med"/>
                    </a:lnT>
                    <a:lnB w="3175" cap="flat" cmpd="sng" algn="ctr">
                      <a:solidFill>
                        <a:schemeClr val="bg1">
                          <a:lumMod val="40000"/>
                          <a:lumOff val="60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428982">
                <a:tc>
                  <a:txBody>
                    <a:bodyPr/>
                    <a:lstStyle>
                      <a:lvl1pPr marL="0" algn="l" defTabSz="1187798" rtl="0" eaLnBrk="1" latinLnBrk="0" hangingPunct="1">
                        <a:defRPr sz="2338" kern="1200">
                          <a:solidFill>
                            <a:schemeClr val="dk1"/>
                          </a:solidFill>
                          <a:latin typeface="微软雅黑"/>
                          <a:ea typeface="微软雅黑"/>
                        </a:defRPr>
                      </a:lvl1pPr>
                      <a:lvl2pPr marL="593900" algn="l" defTabSz="1187798" rtl="0" eaLnBrk="1" latinLnBrk="0" hangingPunct="1">
                        <a:defRPr sz="2338" kern="1200">
                          <a:solidFill>
                            <a:schemeClr val="dk1"/>
                          </a:solidFill>
                          <a:latin typeface="微软雅黑"/>
                          <a:ea typeface="微软雅黑"/>
                        </a:defRPr>
                      </a:lvl2pPr>
                      <a:lvl3pPr marL="1187798" algn="l" defTabSz="1187798" rtl="0" eaLnBrk="1" latinLnBrk="0" hangingPunct="1">
                        <a:defRPr sz="2338" kern="1200">
                          <a:solidFill>
                            <a:schemeClr val="dk1"/>
                          </a:solidFill>
                          <a:latin typeface="微软雅黑"/>
                          <a:ea typeface="微软雅黑"/>
                        </a:defRPr>
                      </a:lvl3pPr>
                      <a:lvl4pPr marL="1781699" algn="l" defTabSz="1187798" rtl="0" eaLnBrk="1" latinLnBrk="0" hangingPunct="1">
                        <a:defRPr sz="2338" kern="1200">
                          <a:solidFill>
                            <a:schemeClr val="dk1"/>
                          </a:solidFill>
                          <a:latin typeface="微软雅黑"/>
                          <a:ea typeface="微软雅黑"/>
                        </a:defRPr>
                      </a:lvl4pPr>
                      <a:lvl5pPr marL="2375598" algn="l" defTabSz="1187798" rtl="0" eaLnBrk="1" latinLnBrk="0" hangingPunct="1">
                        <a:defRPr sz="2338" kern="1200">
                          <a:solidFill>
                            <a:schemeClr val="dk1"/>
                          </a:solidFill>
                          <a:latin typeface="微软雅黑"/>
                          <a:ea typeface="微软雅黑"/>
                        </a:defRPr>
                      </a:lvl5pPr>
                      <a:lvl6pPr marL="2969497" algn="l" defTabSz="1187798" rtl="0" eaLnBrk="1" latinLnBrk="0" hangingPunct="1">
                        <a:defRPr sz="2338" kern="1200">
                          <a:solidFill>
                            <a:schemeClr val="dk1"/>
                          </a:solidFill>
                          <a:latin typeface="微软雅黑"/>
                          <a:ea typeface="微软雅黑"/>
                        </a:defRPr>
                      </a:lvl6pPr>
                      <a:lvl7pPr marL="3563396" algn="l" defTabSz="1187798" rtl="0" eaLnBrk="1" latinLnBrk="0" hangingPunct="1">
                        <a:defRPr sz="2338" kern="1200">
                          <a:solidFill>
                            <a:schemeClr val="dk1"/>
                          </a:solidFill>
                          <a:latin typeface="微软雅黑"/>
                          <a:ea typeface="微软雅黑"/>
                        </a:defRPr>
                      </a:lvl7pPr>
                      <a:lvl8pPr marL="4157297" algn="l" defTabSz="1187798" rtl="0" eaLnBrk="1" latinLnBrk="0" hangingPunct="1">
                        <a:defRPr sz="2338" kern="1200">
                          <a:solidFill>
                            <a:schemeClr val="dk1"/>
                          </a:solidFill>
                          <a:latin typeface="微软雅黑"/>
                          <a:ea typeface="微软雅黑"/>
                        </a:defRPr>
                      </a:lvl8pPr>
                      <a:lvl9pPr marL="4751195" algn="l" defTabSz="1187798" rtl="0" eaLnBrk="1" latinLnBrk="0" hangingPunct="1">
                        <a:defRPr sz="2338" kern="1200">
                          <a:solidFill>
                            <a:schemeClr val="dk1"/>
                          </a:solidFill>
                          <a:latin typeface="微软雅黑"/>
                          <a:ea typeface="微软雅黑"/>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dk1"/>
                          </a:solidFill>
                          <a:latin typeface="微软雅黑" panose="020B0503020204020204" pitchFamily="34" charset="-122"/>
                          <a:ea typeface="微软雅黑" panose="020B0503020204020204" pitchFamily="34" charset="-122"/>
                          <a:cs typeface="+mn-cs"/>
                        </a:rPr>
                        <a:t>基础整机</a:t>
                      </a:r>
                    </a:p>
                  </a:txBody>
                  <a:tcPr marL="68580" marR="68580" marT="34290" marB="34290" anchor="ctr">
                    <a:lnL w="3175" cap="flat" cmpd="sng" algn="ctr">
                      <a:solidFill>
                        <a:schemeClr val="bg1">
                          <a:lumMod val="40000"/>
                          <a:lumOff val="60000"/>
                        </a:schemeClr>
                      </a:solidFill>
                      <a:prstDash val="solid"/>
                      <a:round/>
                      <a:headEnd type="none" w="med" len="med"/>
                      <a:tailEnd type="none" w="med" len="med"/>
                    </a:lnL>
                    <a:lnR w="3175" cap="flat" cmpd="sng" algn="ctr">
                      <a:solidFill>
                        <a:schemeClr val="bg1">
                          <a:lumMod val="40000"/>
                          <a:lumOff val="60000"/>
                        </a:schemeClr>
                      </a:solidFill>
                      <a:prstDash val="solid"/>
                      <a:round/>
                      <a:headEnd type="none" w="med" len="med"/>
                      <a:tailEnd type="none" w="med" len="med"/>
                    </a:lnR>
                    <a:lnT w="3175" cap="flat" cmpd="sng" algn="ctr">
                      <a:solidFill>
                        <a:schemeClr val="bg1">
                          <a:lumMod val="40000"/>
                          <a:lumOff val="60000"/>
                        </a:schemeClr>
                      </a:solidFill>
                      <a:prstDash val="solid"/>
                      <a:round/>
                      <a:headEnd type="none" w="med" len="med"/>
                      <a:tailEnd type="none" w="med" len="med"/>
                    </a:lnT>
                    <a:lnB w="3175" cap="flat" cmpd="sng" algn="ctr">
                      <a:solidFill>
                        <a:schemeClr val="bg1">
                          <a:lumMod val="40000"/>
                          <a:lumOff val="60000"/>
                        </a:schemeClr>
                      </a:solidFill>
                      <a:prstDash val="solid"/>
                      <a:round/>
                      <a:headEnd type="none" w="med" len="med"/>
                      <a:tailEnd type="none" w="med" len="med"/>
                    </a:lnB>
                    <a:no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RSE8800A </a:t>
                      </a:r>
                      <a:r>
                        <a:rPr kumimoji="0" lang="zh-CN" altLang="en-US"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基础整机</a:t>
                      </a:r>
                      <a:r>
                        <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a:t>
                      </a:r>
                      <a:r>
                        <a:rPr kumimoji="0" lang="zh-CN" altLang="en-US"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交流</a:t>
                      </a:r>
                      <a:endPar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RSE8800A </a:t>
                      </a:r>
                      <a:r>
                        <a:rPr kumimoji="0" lang="zh-CN" altLang="en-US"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基础整机</a:t>
                      </a:r>
                      <a:r>
                        <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a:t>
                      </a:r>
                      <a:r>
                        <a:rPr kumimoji="0" lang="zh-CN" altLang="en-US"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rPr>
                        <a:t>直流</a:t>
                      </a:r>
                      <a:endPar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1D1D1A"/>
                        </a:solidFill>
                        <a:effectLst/>
                        <a:uLnTx/>
                        <a:uFillTx/>
                        <a:latin typeface="微软雅黑" panose="020B0503020204020204" pitchFamily="34" charset="-122"/>
                        <a:ea typeface="微软雅黑" panose="020B0503020204020204" pitchFamily="34" charset="-122"/>
                        <a:cs typeface="+mn-cs"/>
                      </a:endParaRPr>
                    </a:p>
                  </a:txBody>
                  <a:tcPr marL="68580" marR="68580" marT="34290" marB="34290" anchor="ctr">
                    <a:lnL w="3175" cap="flat" cmpd="sng" algn="ctr">
                      <a:solidFill>
                        <a:schemeClr val="bg1">
                          <a:lumMod val="40000"/>
                          <a:lumOff val="60000"/>
                        </a:schemeClr>
                      </a:solidFill>
                      <a:prstDash val="solid"/>
                      <a:round/>
                      <a:headEnd type="none" w="med" len="med"/>
                      <a:tailEnd type="none" w="med" len="med"/>
                    </a:lnL>
                    <a:lnR w="3175" cap="flat" cmpd="sng" algn="ctr">
                      <a:solidFill>
                        <a:schemeClr val="bg1">
                          <a:lumMod val="40000"/>
                          <a:lumOff val="60000"/>
                        </a:schemeClr>
                      </a:solidFill>
                      <a:prstDash val="solid"/>
                      <a:round/>
                      <a:headEnd type="none" w="med" len="med"/>
                      <a:tailEnd type="none" w="med" len="med"/>
                    </a:lnR>
                    <a:lnT w="3175" cap="flat" cmpd="sng" algn="ctr">
                      <a:solidFill>
                        <a:schemeClr val="bg1">
                          <a:lumMod val="40000"/>
                          <a:lumOff val="60000"/>
                        </a:schemeClr>
                      </a:solidFill>
                      <a:prstDash val="solid"/>
                      <a:round/>
                      <a:headEnd type="none" w="med" len="med"/>
                      <a:tailEnd type="none" w="med" len="med"/>
                    </a:lnT>
                    <a:lnB w="3175" cap="flat" cmpd="sng" algn="ctr">
                      <a:solidFill>
                        <a:schemeClr val="bg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0001"/>
                  </a:ext>
                </a:extLst>
              </a:tr>
              <a:tr h="385763">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latin typeface="微软雅黑" panose="020B0503020204020204" pitchFamily="34" charset="-122"/>
                          <a:ea typeface="微软雅黑" panose="020B0503020204020204" pitchFamily="34" charset="-122"/>
                        </a:rPr>
                        <a:t>硬盘容量</a:t>
                      </a:r>
                      <a:endParaRPr lang="en-US" altLang="zh-CN" sz="1200" kern="1200" dirty="0">
                        <a:latin typeface="微软雅黑" panose="020B0503020204020204" pitchFamily="34" charset="-122"/>
                        <a:ea typeface="微软雅黑" panose="020B0503020204020204" pitchFamily="34" charset="-122"/>
                      </a:endParaRPr>
                    </a:p>
                  </a:txBody>
                  <a:tcPr marL="68580" marR="68580" marT="34290" marB="34290" anchor="ctr">
                    <a:lnL w="3175" cap="flat" cmpd="sng" algn="ctr">
                      <a:solidFill>
                        <a:schemeClr val="bg1">
                          <a:lumMod val="40000"/>
                          <a:lumOff val="60000"/>
                        </a:schemeClr>
                      </a:solidFill>
                      <a:prstDash val="solid"/>
                      <a:round/>
                      <a:headEnd type="none" w="med" len="med"/>
                      <a:tailEnd type="none" w="med" len="med"/>
                    </a:lnL>
                    <a:lnR w="3175" cap="flat" cmpd="sng" algn="ctr">
                      <a:solidFill>
                        <a:schemeClr val="bg1">
                          <a:lumMod val="40000"/>
                          <a:lumOff val="60000"/>
                        </a:schemeClr>
                      </a:solidFill>
                      <a:prstDash val="solid"/>
                      <a:round/>
                      <a:headEnd type="none" w="med" len="med"/>
                      <a:tailEnd type="none" w="med" len="med"/>
                    </a:lnR>
                    <a:lnT w="3175" cap="flat" cmpd="sng" algn="ctr">
                      <a:solidFill>
                        <a:schemeClr val="bg1">
                          <a:lumMod val="40000"/>
                          <a:lumOff val="60000"/>
                        </a:schemeClr>
                      </a:solidFill>
                      <a:prstDash val="solid"/>
                      <a:round/>
                      <a:headEnd type="none" w="med" len="med"/>
                      <a:tailEnd type="none" w="med" len="med"/>
                    </a:lnT>
                    <a:lnB w="3175" cap="flat" cmpd="sng" algn="ctr">
                      <a:solidFill>
                        <a:schemeClr val="bg1">
                          <a:lumMod val="40000"/>
                          <a:lumOff val="60000"/>
                        </a:schemeClr>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dk1"/>
                          </a:solidFill>
                          <a:latin typeface="微软雅黑" panose="020B0503020204020204" pitchFamily="34" charset="-122"/>
                          <a:ea typeface="微软雅黑" panose="020B0503020204020204" pitchFamily="34" charset="-122"/>
                          <a:cs typeface="+mn-cs"/>
                        </a:rPr>
                        <a:t>硬盘：</a:t>
                      </a:r>
                      <a:r>
                        <a:rPr lang="en-US" altLang="zh-CN" sz="1200" kern="1200" dirty="0">
                          <a:solidFill>
                            <a:schemeClr val="dk1"/>
                          </a:solidFill>
                          <a:latin typeface="微软雅黑" panose="020B0503020204020204" pitchFamily="34" charset="-122"/>
                          <a:ea typeface="微软雅黑" panose="020B0503020204020204" pitchFamily="34" charset="-122"/>
                          <a:cs typeface="+mn-cs"/>
                        </a:rPr>
                        <a:t>7.2T  </a:t>
                      </a:r>
                      <a:r>
                        <a:rPr lang="zh-CN" altLang="en-US" sz="1200" kern="1200" dirty="0">
                          <a:solidFill>
                            <a:schemeClr val="dk1"/>
                          </a:solidFill>
                          <a:latin typeface="微软雅黑" panose="020B0503020204020204" pitchFamily="34" charset="-122"/>
                          <a:ea typeface="微软雅黑" panose="020B0503020204020204" pitchFamily="34" charset="-122"/>
                          <a:cs typeface="+mn-cs"/>
                        </a:rPr>
                        <a:t>支持</a:t>
                      </a:r>
                      <a:r>
                        <a:rPr lang="en-US" altLang="zh-CN" sz="1200" kern="1200" dirty="0">
                          <a:solidFill>
                            <a:schemeClr val="dk1"/>
                          </a:solidFill>
                          <a:latin typeface="微软雅黑" panose="020B0503020204020204" pitchFamily="34" charset="-122"/>
                          <a:ea typeface="微软雅黑" panose="020B0503020204020204" pitchFamily="34" charset="-122"/>
                          <a:cs typeface="+mn-cs"/>
                        </a:rPr>
                        <a:t>RAID5</a:t>
                      </a:r>
                    </a:p>
                  </a:txBody>
                  <a:tcPr marL="68580" marR="68580" marT="34290" marB="34290" anchor="ctr">
                    <a:lnL w="3175" cap="flat" cmpd="sng" algn="ctr">
                      <a:solidFill>
                        <a:schemeClr val="bg1">
                          <a:lumMod val="40000"/>
                          <a:lumOff val="60000"/>
                        </a:schemeClr>
                      </a:solidFill>
                      <a:prstDash val="solid"/>
                      <a:round/>
                      <a:headEnd type="none" w="med" len="med"/>
                      <a:tailEnd type="none" w="med" len="med"/>
                    </a:lnL>
                    <a:lnR w="3175" cap="flat" cmpd="sng" algn="ctr">
                      <a:solidFill>
                        <a:schemeClr val="bg1">
                          <a:lumMod val="40000"/>
                          <a:lumOff val="60000"/>
                        </a:schemeClr>
                      </a:solidFill>
                      <a:prstDash val="solid"/>
                      <a:round/>
                      <a:headEnd type="none" w="med" len="med"/>
                      <a:tailEnd type="none" w="med" len="med"/>
                    </a:lnR>
                    <a:lnT w="3175" cap="flat" cmpd="sng" algn="ctr">
                      <a:solidFill>
                        <a:schemeClr val="bg1">
                          <a:lumMod val="40000"/>
                          <a:lumOff val="60000"/>
                        </a:schemeClr>
                      </a:solidFill>
                      <a:prstDash val="solid"/>
                      <a:round/>
                      <a:headEnd type="none" w="med" len="med"/>
                      <a:tailEnd type="none" w="med" len="med"/>
                    </a:lnT>
                    <a:lnB w="3175" cap="flat" cmpd="sng" algn="ctr">
                      <a:solidFill>
                        <a:schemeClr val="bg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0002"/>
                  </a:ext>
                </a:extLst>
              </a:tr>
              <a:tr h="385763">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录制时长</a:t>
                      </a:r>
                    </a:p>
                  </a:txBody>
                  <a:tcPr marL="68580" marR="68580" marT="34290" marB="34290" anchor="ctr">
                    <a:lnL w="3175" cap="flat" cmpd="sng" algn="ctr">
                      <a:solidFill>
                        <a:schemeClr val="bg1">
                          <a:lumMod val="40000"/>
                          <a:lumOff val="60000"/>
                        </a:schemeClr>
                      </a:solidFill>
                      <a:prstDash val="solid"/>
                      <a:round/>
                      <a:headEnd type="none" w="med" len="med"/>
                      <a:tailEnd type="none" w="med" len="med"/>
                    </a:lnL>
                    <a:lnR w="3175" cap="flat" cmpd="sng" algn="ctr">
                      <a:solidFill>
                        <a:schemeClr val="bg1">
                          <a:lumMod val="40000"/>
                          <a:lumOff val="60000"/>
                        </a:schemeClr>
                      </a:solidFill>
                      <a:prstDash val="solid"/>
                      <a:round/>
                      <a:headEnd type="none" w="med" len="med"/>
                      <a:tailEnd type="none" w="med" len="med"/>
                    </a:lnR>
                    <a:lnT w="3175" cap="flat" cmpd="sng" algn="ctr">
                      <a:solidFill>
                        <a:schemeClr val="bg1">
                          <a:lumMod val="40000"/>
                          <a:lumOff val="60000"/>
                        </a:schemeClr>
                      </a:solidFill>
                      <a:prstDash val="solid"/>
                      <a:round/>
                      <a:headEnd type="none" w="med" len="med"/>
                      <a:tailEnd type="none" w="med" len="med"/>
                    </a:lnT>
                    <a:lnB w="3175" cap="flat" cmpd="sng" algn="ctr">
                      <a:solidFill>
                        <a:schemeClr val="bg1">
                          <a:lumMod val="40000"/>
                          <a:lumOff val="60000"/>
                        </a:schemeClr>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dk1"/>
                          </a:solidFill>
                          <a:latin typeface="微软雅黑" panose="020B0503020204020204" pitchFamily="34" charset="-122"/>
                          <a:ea typeface="微软雅黑" panose="020B0503020204020204" pitchFamily="34" charset="-122"/>
                          <a:cs typeface="+mn-cs"/>
                        </a:rPr>
                        <a:t>最大</a:t>
                      </a:r>
                      <a:r>
                        <a:rPr lang="en-US" altLang="zh-CN" sz="1200" kern="1200" dirty="0">
                          <a:solidFill>
                            <a:schemeClr val="dk1"/>
                          </a:solidFill>
                          <a:latin typeface="微软雅黑" panose="020B0503020204020204" pitchFamily="34" charset="-122"/>
                          <a:ea typeface="微软雅黑" panose="020B0503020204020204" pitchFamily="34" charset="-122"/>
                          <a:cs typeface="+mn-cs"/>
                        </a:rPr>
                        <a:t>26000</a:t>
                      </a:r>
                      <a:r>
                        <a:rPr lang="zh-CN" altLang="en-US" sz="1200" kern="1200" dirty="0">
                          <a:solidFill>
                            <a:schemeClr val="dk1"/>
                          </a:solidFill>
                          <a:latin typeface="微软雅黑" panose="020B0503020204020204" pitchFamily="34" charset="-122"/>
                          <a:ea typeface="微软雅黑" panose="020B0503020204020204" pitchFamily="34" charset="-122"/>
                          <a:cs typeface="+mn-cs"/>
                        </a:rPr>
                        <a:t>小时</a:t>
                      </a:r>
                      <a:r>
                        <a:rPr lang="en-US" altLang="zh-CN" sz="1200" kern="1200" dirty="0">
                          <a:solidFill>
                            <a:schemeClr val="dk1"/>
                          </a:solidFill>
                          <a:latin typeface="微软雅黑" panose="020B0503020204020204" pitchFamily="34" charset="-122"/>
                          <a:ea typeface="微软雅黑" panose="020B0503020204020204" pitchFamily="34" charset="-122"/>
                          <a:cs typeface="+mn-cs"/>
                        </a:rPr>
                        <a:t>@512Kbps</a:t>
                      </a:r>
                      <a:r>
                        <a:rPr lang="zh-CN" altLang="en-US" sz="1200" kern="1200" dirty="0">
                          <a:solidFill>
                            <a:schemeClr val="dk1"/>
                          </a:solidFill>
                          <a:latin typeface="微软雅黑" panose="020B0503020204020204" pitchFamily="34" charset="-122"/>
                          <a:ea typeface="微软雅黑" panose="020B0503020204020204" pitchFamily="34" charset="-122"/>
                          <a:cs typeface="+mn-cs"/>
                        </a:rPr>
                        <a:t>录制</a:t>
                      </a:r>
                    </a:p>
                  </a:txBody>
                  <a:tcPr marL="68580" marR="68580" marT="34290" marB="34290" anchor="ctr">
                    <a:lnL w="3175" cap="flat" cmpd="sng" algn="ctr">
                      <a:solidFill>
                        <a:schemeClr val="bg1">
                          <a:lumMod val="40000"/>
                          <a:lumOff val="60000"/>
                        </a:schemeClr>
                      </a:solidFill>
                      <a:prstDash val="solid"/>
                      <a:round/>
                      <a:headEnd type="none" w="med" len="med"/>
                      <a:tailEnd type="none" w="med" len="med"/>
                    </a:lnL>
                    <a:lnR w="3175" cap="flat" cmpd="sng" algn="ctr">
                      <a:solidFill>
                        <a:schemeClr val="bg1">
                          <a:lumMod val="40000"/>
                          <a:lumOff val="60000"/>
                        </a:schemeClr>
                      </a:solidFill>
                      <a:prstDash val="solid"/>
                      <a:round/>
                      <a:headEnd type="none" w="med" len="med"/>
                      <a:tailEnd type="none" w="med" len="med"/>
                    </a:lnR>
                    <a:lnT w="3175" cap="flat" cmpd="sng" algn="ctr">
                      <a:solidFill>
                        <a:schemeClr val="bg1">
                          <a:lumMod val="40000"/>
                          <a:lumOff val="60000"/>
                        </a:schemeClr>
                      </a:solidFill>
                      <a:prstDash val="solid"/>
                      <a:round/>
                      <a:headEnd type="none" w="med" len="med"/>
                      <a:tailEnd type="none" w="med" len="med"/>
                    </a:lnT>
                    <a:lnB w="3175" cap="flat" cmpd="sng" algn="ctr">
                      <a:solidFill>
                        <a:schemeClr val="bg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0003"/>
                  </a:ext>
                </a:extLst>
              </a:tr>
              <a:tr h="1085871">
                <a:tc>
                  <a:txBody>
                    <a:bodyPr/>
                    <a:lstStyle>
                      <a:lvl1pPr marL="0" algn="l" defTabSz="1187798" rtl="0" eaLnBrk="1" latinLnBrk="0" hangingPunct="1">
                        <a:defRPr sz="2338" kern="1200">
                          <a:solidFill>
                            <a:schemeClr val="dk1"/>
                          </a:solidFill>
                          <a:latin typeface="微软雅黑"/>
                          <a:ea typeface="微软雅黑"/>
                        </a:defRPr>
                      </a:lvl1pPr>
                      <a:lvl2pPr marL="593900" algn="l" defTabSz="1187798" rtl="0" eaLnBrk="1" latinLnBrk="0" hangingPunct="1">
                        <a:defRPr sz="2338" kern="1200">
                          <a:solidFill>
                            <a:schemeClr val="dk1"/>
                          </a:solidFill>
                          <a:latin typeface="微软雅黑"/>
                          <a:ea typeface="微软雅黑"/>
                        </a:defRPr>
                      </a:lvl2pPr>
                      <a:lvl3pPr marL="1187798" algn="l" defTabSz="1187798" rtl="0" eaLnBrk="1" latinLnBrk="0" hangingPunct="1">
                        <a:defRPr sz="2338" kern="1200">
                          <a:solidFill>
                            <a:schemeClr val="dk1"/>
                          </a:solidFill>
                          <a:latin typeface="微软雅黑"/>
                          <a:ea typeface="微软雅黑"/>
                        </a:defRPr>
                      </a:lvl3pPr>
                      <a:lvl4pPr marL="1781699" algn="l" defTabSz="1187798" rtl="0" eaLnBrk="1" latinLnBrk="0" hangingPunct="1">
                        <a:defRPr sz="2338" kern="1200">
                          <a:solidFill>
                            <a:schemeClr val="dk1"/>
                          </a:solidFill>
                          <a:latin typeface="微软雅黑"/>
                          <a:ea typeface="微软雅黑"/>
                        </a:defRPr>
                      </a:lvl4pPr>
                      <a:lvl5pPr marL="2375598" algn="l" defTabSz="1187798" rtl="0" eaLnBrk="1" latinLnBrk="0" hangingPunct="1">
                        <a:defRPr sz="2338" kern="1200">
                          <a:solidFill>
                            <a:schemeClr val="dk1"/>
                          </a:solidFill>
                          <a:latin typeface="微软雅黑"/>
                          <a:ea typeface="微软雅黑"/>
                        </a:defRPr>
                      </a:lvl5pPr>
                      <a:lvl6pPr marL="2969497" algn="l" defTabSz="1187798" rtl="0" eaLnBrk="1" latinLnBrk="0" hangingPunct="1">
                        <a:defRPr sz="2338" kern="1200">
                          <a:solidFill>
                            <a:schemeClr val="dk1"/>
                          </a:solidFill>
                          <a:latin typeface="微软雅黑"/>
                          <a:ea typeface="微软雅黑"/>
                        </a:defRPr>
                      </a:lvl6pPr>
                      <a:lvl7pPr marL="3563396" algn="l" defTabSz="1187798" rtl="0" eaLnBrk="1" latinLnBrk="0" hangingPunct="1">
                        <a:defRPr sz="2338" kern="1200">
                          <a:solidFill>
                            <a:schemeClr val="dk1"/>
                          </a:solidFill>
                          <a:latin typeface="微软雅黑"/>
                          <a:ea typeface="微软雅黑"/>
                        </a:defRPr>
                      </a:lvl7pPr>
                      <a:lvl8pPr marL="4157297" algn="l" defTabSz="1187798" rtl="0" eaLnBrk="1" latinLnBrk="0" hangingPunct="1">
                        <a:defRPr sz="2338" kern="1200">
                          <a:solidFill>
                            <a:schemeClr val="dk1"/>
                          </a:solidFill>
                          <a:latin typeface="微软雅黑"/>
                          <a:ea typeface="微软雅黑"/>
                        </a:defRPr>
                      </a:lvl8pPr>
                      <a:lvl9pPr marL="4751195" algn="l" defTabSz="1187798" rtl="0" eaLnBrk="1" latinLnBrk="0" hangingPunct="1">
                        <a:defRPr sz="2338" kern="1200">
                          <a:solidFill>
                            <a:schemeClr val="dk1"/>
                          </a:solidFill>
                          <a:latin typeface="微软雅黑"/>
                          <a:ea typeface="微软雅黑"/>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latin typeface="微软雅黑" panose="020B0503020204020204" pitchFamily="34" charset="-122"/>
                          <a:ea typeface="微软雅黑" panose="020B0503020204020204" pitchFamily="34" charset="-122"/>
                        </a:rPr>
                        <a:t>产品规格</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marL="68580" marR="68580" marT="34290" marB="34290" anchor="ctr">
                    <a:lnL w="3175" cap="flat" cmpd="sng" algn="ctr">
                      <a:solidFill>
                        <a:schemeClr val="bg1">
                          <a:lumMod val="40000"/>
                          <a:lumOff val="60000"/>
                        </a:schemeClr>
                      </a:solidFill>
                      <a:prstDash val="solid"/>
                      <a:round/>
                      <a:headEnd type="none" w="med" len="med"/>
                      <a:tailEnd type="none" w="med" len="med"/>
                    </a:lnL>
                    <a:lnR w="3175" cap="flat" cmpd="sng" algn="ctr">
                      <a:solidFill>
                        <a:schemeClr val="bg1">
                          <a:lumMod val="40000"/>
                          <a:lumOff val="60000"/>
                        </a:schemeClr>
                      </a:solidFill>
                      <a:prstDash val="solid"/>
                      <a:round/>
                      <a:headEnd type="none" w="med" len="med"/>
                      <a:tailEnd type="none" w="med" len="med"/>
                    </a:lnR>
                    <a:lnT w="3175" cap="flat" cmpd="sng" algn="ctr">
                      <a:solidFill>
                        <a:schemeClr val="bg1">
                          <a:lumMod val="40000"/>
                          <a:lumOff val="60000"/>
                        </a:schemeClr>
                      </a:solidFill>
                      <a:prstDash val="solid"/>
                      <a:round/>
                      <a:headEnd type="none" w="med" len="med"/>
                      <a:tailEnd type="none" w="med" len="med"/>
                    </a:lnT>
                    <a:lnB w="3175" cap="flat" cmpd="sng" algn="ctr">
                      <a:solidFill>
                        <a:schemeClr val="bg1">
                          <a:lumMod val="40000"/>
                          <a:lumOff val="60000"/>
                        </a:schemeClr>
                      </a:solidFill>
                      <a:prstDash val="solid"/>
                      <a:round/>
                      <a:headEnd type="none" w="med" len="med"/>
                      <a:tailEnd type="none" w="med" len="med"/>
                    </a:lnB>
                    <a:noFill/>
                  </a:tcPr>
                </a:tc>
                <a:tc>
                  <a:txBody>
                    <a:bodyPr/>
                    <a:lstStyle>
                      <a:lvl1pPr marL="0" algn="l" defTabSz="1187798" rtl="0" eaLnBrk="1" latinLnBrk="0" hangingPunct="1">
                        <a:defRPr sz="2338" kern="1200">
                          <a:solidFill>
                            <a:schemeClr val="dk1"/>
                          </a:solidFill>
                          <a:latin typeface="微软雅黑"/>
                          <a:ea typeface="微软雅黑"/>
                        </a:defRPr>
                      </a:lvl1pPr>
                      <a:lvl2pPr marL="593900" algn="l" defTabSz="1187798" rtl="0" eaLnBrk="1" latinLnBrk="0" hangingPunct="1">
                        <a:defRPr sz="2338" kern="1200">
                          <a:solidFill>
                            <a:schemeClr val="dk1"/>
                          </a:solidFill>
                          <a:latin typeface="微软雅黑"/>
                          <a:ea typeface="微软雅黑"/>
                        </a:defRPr>
                      </a:lvl2pPr>
                      <a:lvl3pPr marL="1187798" algn="l" defTabSz="1187798" rtl="0" eaLnBrk="1" latinLnBrk="0" hangingPunct="1">
                        <a:defRPr sz="2338" kern="1200">
                          <a:solidFill>
                            <a:schemeClr val="dk1"/>
                          </a:solidFill>
                          <a:latin typeface="微软雅黑"/>
                          <a:ea typeface="微软雅黑"/>
                        </a:defRPr>
                      </a:lvl3pPr>
                      <a:lvl4pPr marL="1781699" algn="l" defTabSz="1187798" rtl="0" eaLnBrk="1" latinLnBrk="0" hangingPunct="1">
                        <a:defRPr sz="2338" kern="1200">
                          <a:solidFill>
                            <a:schemeClr val="dk1"/>
                          </a:solidFill>
                          <a:latin typeface="微软雅黑"/>
                          <a:ea typeface="微软雅黑"/>
                        </a:defRPr>
                      </a:lvl4pPr>
                      <a:lvl5pPr marL="2375598" algn="l" defTabSz="1187798" rtl="0" eaLnBrk="1" latinLnBrk="0" hangingPunct="1">
                        <a:defRPr sz="2338" kern="1200">
                          <a:solidFill>
                            <a:schemeClr val="dk1"/>
                          </a:solidFill>
                          <a:latin typeface="微软雅黑"/>
                          <a:ea typeface="微软雅黑"/>
                        </a:defRPr>
                      </a:lvl5pPr>
                      <a:lvl6pPr marL="2969497" algn="l" defTabSz="1187798" rtl="0" eaLnBrk="1" latinLnBrk="0" hangingPunct="1">
                        <a:defRPr sz="2338" kern="1200">
                          <a:solidFill>
                            <a:schemeClr val="dk1"/>
                          </a:solidFill>
                          <a:latin typeface="微软雅黑"/>
                          <a:ea typeface="微软雅黑"/>
                        </a:defRPr>
                      </a:lvl6pPr>
                      <a:lvl7pPr marL="3563396" algn="l" defTabSz="1187798" rtl="0" eaLnBrk="1" latinLnBrk="0" hangingPunct="1">
                        <a:defRPr sz="2338" kern="1200">
                          <a:solidFill>
                            <a:schemeClr val="dk1"/>
                          </a:solidFill>
                          <a:latin typeface="微软雅黑"/>
                          <a:ea typeface="微软雅黑"/>
                        </a:defRPr>
                      </a:lvl7pPr>
                      <a:lvl8pPr marL="4157297" algn="l" defTabSz="1187798" rtl="0" eaLnBrk="1" latinLnBrk="0" hangingPunct="1">
                        <a:defRPr sz="2338" kern="1200">
                          <a:solidFill>
                            <a:schemeClr val="dk1"/>
                          </a:solidFill>
                          <a:latin typeface="微软雅黑"/>
                          <a:ea typeface="微软雅黑"/>
                        </a:defRPr>
                      </a:lvl8pPr>
                      <a:lvl9pPr marL="4751195" algn="l" defTabSz="1187798" rtl="0" eaLnBrk="1" latinLnBrk="0" hangingPunct="1">
                        <a:defRPr sz="2338" kern="1200">
                          <a:solidFill>
                            <a:schemeClr val="dk1"/>
                          </a:solidFill>
                          <a:latin typeface="微软雅黑"/>
                          <a:ea typeface="微软雅黑"/>
                        </a:defRPr>
                      </a:lvl9p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kern="1200" dirty="0">
                          <a:latin typeface="微软雅黑" panose="020B0503020204020204" pitchFamily="34" charset="-122"/>
                          <a:ea typeface="微软雅黑" panose="020B0503020204020204" pitchFamily="34" charset="-122"/>
                        </a:rPr>
                        <a:t>最大并发录制</a:t>
                      </a:r>
                      <a:r>
                        <a:rPr lang="en-US" altLang="zh-CN" sz="1200" kern="1200" dirty="0">
                          <a:latin typeface="微软雅黑" panose="020B0503020204020204" pitchFamily="34" charset="-122"/>
                          <a:ea typeface="微软雅黑" panose="020B0503020204020204" pitchFamily="34" charset="-122"/>
                        </a:rPr>
                        <a:t>/</a:t>
                      </a:r>
                      <a:r>
                        <a:rPr lang="zh-CN" altLang="en-US" sz="1200" kern="1200" dirty="0">
                          <a:latin typeface="微软雅黑" panose="020B0503020204020204" pitchFamily="34" charset="-122"/>
                          <a:ea typeface="微软雅黑" panose="020B0503020204020204" pitchFamily="34" charset="-122"/>
                        </a:rPr>
                        <a:t>直播数：</a:t>
                      </a:r>
                      <a:r>
                        <a:rPr lang="en-US" altLang="zh-CN" sz="1200" kern="1200" dirty="0">
                          <a:latin typeface="微软雅黑" panose="020B0503020204020204" pitchFamily="34" charset="-122"/>
                          <a:ea typeface="微软雅黑" panose="020B0503020204020204" pitchFamily="34" charset="-122"/>
                        </a:rPr>
                        <a:t>8</a:t>
                      </a:r>
                      <a:r>
                        <a:rPr lang="zh-CN" altLang="en-US" sz="1200" kern="1200" dirty="0">
                          <a:latin typeface="微软雅黑" panose="020B0503020204020204" pitchFamily="34" charset="-122"/>
                          <a:ea typeface="微软雅黑" panose="020B0503020204020204" pitchFamily="34" charset="-122"/>
                        </a:rPr>
                        <a:t>路</a:t>
                      </a:r>
                      <a:r>
                        <a:rPr lang="en-US" altLang="zh-CN" sz="1200" kern="1200" dirty="0">
                          <a:latin typeface="微软雅黑" panose="020B0503020204020204" pitchFamily="34" charset="-122"/>
                          <a:ea typeface="微软雅黑" panose="020B0503020204020204" pitchFamily="34" charset="-122"/>
                        </a:rPr>
                        <a:t>4K30/16</a:t>
                      </a:r>
                      <a:r>
                        <a:rPr lang="zh-CN" altLang="en-US" sz="1200" kern="1200" dirty="0">
                          <a:latin typeface="微软雅黑" panose="020B0503020204020204" pitchFamily="34" charset="-122"/>
                          <a:ea typeface="微软雅黑" panose="020B0503020204020204" pitchFamily="34" charset="-122"/>
                        </a:rPr>
                        <a:t>路</a:t>
                      </a:r>
                      <a:r>
                        <a:rPr lang="en-US" altLang="zh-CN" sz="1200" kern="1200" dirty="0">
                          <a:latin typeface="微软雅黑" panose="020B0503020204020204" pitchFamily="34" charset="-122"/>
                          <a:ea typeface="微软雅黑" panose="020B0503020204020204" pitchFamily="34" charset="-122"/>
                        </a:rPr>
                        <a:t>1080p60 / 32</a:t>
                      </a:r>
                      <a:r>
                        <a:rPr lang="zh-CN" altLang="en-US" sz="1200" kern="1200" dirty="0">
                          <a:latin typeface="微软雅黑" panose="020B0503020204020204" pitchFamily="34" charset="-122"/>
                          <a:ea typeface="微软雅黑" panose="020B0503020204020204" pitchFamily="34" charset="-122"/>
                        </a:rPr>
                        <a:t>路</a:t>
                      </a:r>
                      <a:r>
                        <a:rPr lang="en-US" altLang="zh-CN" sz="1200" kern="1200" dirty="0">
                          <a:latin typeface="微软雅黑" panose="020B0503020204020204" pitchFamily="34" charset="-122"/>
                          <a:ea typeface="微软雅黑" panose="020B0503020204020204" pitchFamily="34" charset="-122"/>
                        </a:rPr>
                        <a:t>1080p30 / 64</a:t>
                      </a:r>
                      <a:r>
                        <a:rPr lang="zh-CN" altLang="en-US" sz="1200" kern="1200" dirty="0">
                          <a:latin typeface="微软雅黑" panose="020B0503020204020204" pitchFamily="34" charset="-122"/>
                          <a:ea typeface="微软雅黑" panose="020B0503020204020204" pitchFamily="34" charset="-122"/>
                        </a:rPr>
                        <a:t>路</a:t>
                      </a:r>
                      <a:r>
                        <a:rPr lang="en-US" altLang="zh-CN" sz="1200" kern="1200" dirty="0">
                          <a:latin typeface="微软雅黑" panose="020B0503020204020204" pitchFamily="34" charset="-122"/>
                          <a:ea typeface="微软雅黑" panose="020B0503020204020204" pitchFamily="34" charset="-122"/>
                        </a:rPr>
                        <a:t>720p30 </a:t>
                      </a:r>
                      <a:r>
                        <a:rPr lang="zh-CN" altLang="en-US" sz="1200" kern="1200" dirty="0">
                          <a:latin typeface="微软雅黑" panose="020B0503020204020204" pitchFamily="34" charset="-122"/>
                          <a:ea typeface="微软雅黑" panose="020B0503020204020204" pitchFamily="34" charset="-122"/>
                        </a:rPr>
                        <a:t>视频流</a:t>
                      </a:r>
                      <a:endParaRPr lang="en-US" altLang="zh-CN" sz="1200" kern="1200" dirty="0">
                        <a:latin typeface="微软雅黑" panose="020B0503020204020204" pitchFamily="34" charset="-122"/>
                        <a:ea typeface="微软雅黑" panose="020B0503020204020204" pitchFamily="34" charset="-122"/>
                      </a:endParaRP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最大并发点播</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直播观看数：</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6000</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路</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@192Kbps / 4000</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路</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@256Kbps/2000</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路</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@512Kbps / 1200</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路</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@768Kbps / 1000</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路</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@1Mbps / 512</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路</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@2Mbps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视频录播格式：</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4K30</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1080p60</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1080p30</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720p30</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4CIF</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最大纯音频录制数：</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300</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路</a:t>
                      </a:r>
                    </a:p>
                  </a:txBody>
                  <a:tcPr marL="68580" marR="68580" marT="34290" marB="34290" anchor="ctr">
                    <a:lnL w="3175" cap="flat" cmpd="sng" algn="ctr">
                      <a:solidFill>
                        <a:schemeClr val="bg1">
                          <a:lumMod val="40000"/>
                          <a:lumOff val="60000"/>
                        </a:schemeClr>
                      </a:solidFill>
                      <a:prstDash val="solid"/>
                      <a:round/>
                      <a:headEnd type="none" w="med" len="med"/>
                      <a:tailEnd type="none" w="med" len="med"/>
                    </a:lnL>
                    <a:lnR w="3175" cap="flat" cmpd="sng" algn="ctr">
                      <a:solidFill>
                        <a:schemeClr val="bg1">
                          <a:lumMod val="40000"/>
                          <a:lumOff val="60000"/>
                        </a:schemeClr>
                      </a:solidFill>
                      <a:prstDash val="solid"/>
                      <a:round/>
                      <a:headEnd type="none" w="med" len="med"/>
                      <a:tailEnd type="none" w="med" len="med"/>
                    </a:lnR>
                    <a:lnT w="3175" cap="flat" cmpd="sng" algn="ctr">
                      <a:solidFill>
                        <a:schemeClr val="bg1">
                          <a:lumMod val="40000"/>
                          <a:lumOff val="60000"/>
                        </a:schemeClr>
                      </a:solidFill>
                      <a:prstDash val="solid"/>
                      <a:round/>
                      <a:headEnd type="none" w="med" len="med"/>
                      <a:tailEnd type="none" w="med" len="med"/>
                    </a:lnT>
                    <a:lnB w="3175" cap="flat" cmpd="sng" algn="ctr">
                      <a:solidFill>
                        <a:schemeClr val="bg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9" name="副标题 1"/>
          <p:cNvSpPr>
            <a:spLocks noGrp="1"/>
          </p:cNvSpPr>
          <p:nvPr>
            <p:ph type="subTitle" idx="1"/>
          </p:nvPr>
        </p:nvSpPr>
        <p:spPr>
          <a:xfrm>
            <a:off x="900626" y="451777"/>
            <a:ext cx="10740640" cy="496700"/>
          </a:xfrm>
        </p:spPr>
        <p:txBody>
          <a:bodyPr/>
          <a:lstStyle/>
          <a:p>
            <a:r>
              <a:rPr lang="zh-CN" altLang="en-US" dirty="0"/>
              <a:t>高密度大容量</a:t>
            </a:r>
            <a:r>
              <a:rPr lang="en-US" altLang="zh-CN" dirty="0"/>
              <a:t> </a:t>
            </a:r>
            <a:endParaRPr lang="zh-CN" altLang="en-US" dirty="0"/>
          </a:p>
        </p:txBody>
      </p:sp>
      <p:grpSp>
        <p:nvGrpSpPr>
          <p:cNvPr id="11" name="组合 10"/>
          <p:cNvGrpSpPr/>
          <p:nvPr/>
        </p:nvGrpSpPr>
        <p:grpSpPr>
          <a:xfrm>
            <a:off x="464073" y="351655"/>
            <a:ext cx="259057" cy="596822"/>
            <a:chOff x="464073" y="351655"/>
            <a:chExt cx="259057" cy="596822"/>
          </a:xfrm>
        </p:grpSpPr>
        <p:sp>
          <p:nvSpPr>
            <p:cNvPr id="12" name="矩形 11"/>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13" name="矩形 12"/>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grpSp>
        <p:nvGrpSpPr>
          <p:cNvPr id="7" name="组合 6"/>
          <p:cNvGrpSpPr/>
          <p:nvPr/>
        </p:nvGrpSpPr>
        <p:grpSpPr>
          <a:xfrm>
            <a:off x="4982762" y="5167795"/>
            <a:ext cx="2785208" cy="1220984"/>
            <a:chOff x="409707" y="2478499"/>
            <a:chExt cx="1747082" cy="915738"/>
          </a:xfrm>
        </p:grpSpPr>
        <p:sp>
          <p:nvSpPr>
            <p:cNvPr id="8" name="文本框 7"/>
            <p:cNvSpPr txBox="1"/>
            <p:nvPr/>
          </p:nvSpPr>
          <p:spPr>
            <a:xfrm>
              <a:off x="409707" y="2478499"/>
              <a:ext cx="1747081" cy="276999"/>
            </a:xfrm>
            <a:prstGeom prst="rect">
              <a:avLst/>
            </a:prstGeom>
            <a:noFill/>
          </p:spPr>
          <p:txBody>
            <a:bodyPr wrap="square" rtlCol="0">
              <a:spAutoFit/>
            </a:bodyPr>
            <a:lstStyle/>
            <a:p>
              <a:pPr marL="342900" indent="-342900">
                <a:buFont typeface="Arial" panose="020B0604020202020204" pitchFamily="34" charset="0"/>
                <a:buChar char="•"/>
                <a:defRPr/>
              </a:pPr>
              <a:r>
                <a:rPr lang="en-US" altLang="zh-CN" b="1" dirty="0">
                  <a:solidFill>
                    <a:srgbClr val="C00000"/>
                  </a:solidFill>
                  <a:latin typeface="微软雅黑" panose="020B0503020204020204" pitchFamily="34" charset="-122"/>
                  <a:ea typeface="微软雅黑"/>
                </a:rPr>
                <a:t>H.265 4K</a:t>
              </a:r>
              <a:r>
                <a:rPr lang="zh-CN" altLang="en-US" b="1" dirty="0">
                  <a:solidFill>
                    <a:srgbClr val="C00000"/>
                  </a:solidFill>
                  <a:latin typeface="微软雅黑" panose="020B0503020204020204" pitchFamily="34" charset="-122"/>
                  <a:ea typeface="微软雅黑"/>
                </a:rPr>
                <a:t>超清录制</a:t>
              </a:r>
            </a:p>
          </p:txBody>
        </p:sp>
        <p:sp>
          <p:nvSpPr>
            <p:cNvPr id="14" name="文本框 13"/>
            <p:cNvSpPr txBox="1"/>
            <p:nvPr/>
          </p:nvSpPr>
          <p:spPr>
            <a:xfrm>
              <a:off x="409708" y="2793997"/>
              <a:ext cx="1747081" cy="284742"/>
            </a:xfrm>
            <a:prstGeom prst="rect">
              <a:avLst/>
            </a:prstGeom>
            <a:noFill/>
          </p:spPr>
          <p:txBody>
            <a:bodyPr wrap="square" rtlCol="0">
              <a:spAutoFit/>
            </a:bodyPr>
            <a:lstStyle/>
            <a:p>
              <a:pPr marL="342900" indent="-342900">
                <a:buFont typeface="Arial" panose="020B0604020202020204" pitchFamily="34" charset="0"/>
                <a:buChar char="•"/>
                <a:defRPr/>
              </a:pPr>
              <a:r>
                <a:rPr lang="zh-CN" altLang="en-US" b="1" dirty="0">
                  <a:solidFill>
                    <a:srgbClr val="C00000"/>
                  </a:solidFill>
                  <a:latin typeface="微软雅黑" panose="020B0503020204020204" pitchFamily="34" charset="-122"/>
                  <a:ea typeface="微软雅黑"/>
                </a:rPr>
                <a:t>电信级可靠性</a:t>
              </a:r>
            </a:p>
          </p:txBody>
        </p:sp>
        <p:sp>
          <p:nvSpPr>
            <p:cNvPr id="15" name="文本框 14"/>
            <p:cNvSpPr txBox="1"/>
            <p:nvPr/>
          </p:nvSpPr>
          <p:spPr>
            <a:xfrm>
              <a:off x="409708" y="3117238"/>
              <a:ext cx="1747081" cy="276999"/>
            </a:xfrm>
            <a:prstGeom prst="rect">
              <a:avLst/>
            </a:prstGeom>
            <a:noFill/>
          </p:spPr>
          <p:txBody>
            <a:bodyPr wrap="square" rtlCol="0">
              <a:spAutoFit/>
            </a:bodyPr>
            <a:lstStyle/>
            <a:p>
              <a:pPr marL="342900" indent="-342900">
                <a:buFont typeface="Arial" panose="020B0604020202020204" pitchFamily="34" charset="0"/>
                <a:buChar char="•"/>
                <a:defRPr/>
              </a:pPr>
              <a:r>
                <a:rPr lang="en-US" altLang="zh-CN" b="1" dirty="0">
                  <a:solidFill>
                    <a:srgbClr val="C00000"/>
                  </a:solidFill>
                  <a:latin typeface="微软雅黑" panose="020B0503020204020204" pitchFamily="34" charset="-122"/>
                  <a:ea typeface="微软雅黑"/>
                </a:rPr>
                <a:t>2U </a:t>
              </a:r>
              <a:r>
                <a:rPr lang="zh-CN" altLang="en-US" b="1" dirty="0">
                  <a:solidFill>
                    <a:srgbClr val="C00000"/>
                  </a:solidFill>
                  <a:latin typeface="微软雅黑" panose="020B0503020204020204" pitchFamily="34" charset="-122"/>
                  <a:ea typeface="微软雅黑"/>
                </a:rPr>
                <a:t>高密度大容量</a:t>
              </a:r>
            </a:p>
          </p:txBody>
        </p:sp>
      </p:grpSp>
      <p:pic>
        <p:nvPicPr>
          <p:cNvPr id="16" name="图片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4959" y="5194867"/>
            <a:ext cx="2231285" cy="1166840"/>
          </a:xfrm>
          <a:prstGeom prst="rect">
            <a:avLst/>
          </a:prstGeom>
        </p:spPr>
      </p:pic>
    </p:spTree>
    <p:extLst>
      <p:ext uri="{BB962C8B-B14F-4D97-AF65-F5344CB8AC3E}">
        <p14:creationId xmlns:p14="http://schemas.microsoft.com/office/powerpoint/2010/main" val="1919073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49877" y="1650936"/>
            <a:ext cx="5189500" cy="4453551"/>
            <a:chOff x="5447331" y="1719883"/>
            <a:chExt cx="5189500" cy="3579767"/>
          </a:xfrm>
        </p:grpSpPr>
        <p:sp>
          <p:nvSpPr>
            <p:cNvPr id="380" name="Text Box 19"/>
            <p:cNvSpPr txBox="1">
              <a:spLocks noChangeArrowheads="1"/>
            </p:cNvSpPr>
            <p:nvPr/>
          </p:nvSpPr>
          <p:spPr bwMode="auto">
            <a:xfrm>
              <a:off x="8466205" y="4518046"/>
              <a:ext cx="2170626" cy="305724"/>
            </a:xfrm>
            <a:prstGeom prst="rect">
              <a:avLst/>
            </a:prstGeom>
            <a:solidFill>
              <a:srgbClr val="E1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latin typeface="微软雅黑" panose="020B0503020204020204" pitchFamily="34" charset="-122"/>
                  <a:ea typeface="微软雅黑" panose="020B0503020204020204" pitchFamily="34" charset="-122"/>
                </a:defRPr>
              </a:lvl1pPr>
            </a:lstStyle>
            <a:p>
              <a:pPr marL="0" marR="0" lvl="0" indent="0" algn="ctr" defTabSz="914478"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FrutigerNext LT Regular" pitchFamily="34" charset="0"/>
              </a:endParaRPr>
            </a:p>
          </p:txBody>
        </p:sp>
        <p:sp>
          <p:nvSpPr>
            <p:cNvPr id="384" name="Text Box 21"/>
            <p:cNvSpPr txBox="1">
              <a:spLocks noChangeArrowheads="1"/>
            </p:cNvSpPr>
            <p:nvPr/>
          </p:nvSpPr>
          <p:spPr bwMode="auto">
            <a:xfrm>
              <a:off x="8562499" y="4532688"/>
              <a:ext cx="1808673" cy="299694"/>
            </a:xfrm>
            <a:prstGeom prst="rect">
              <a:avLst/>
            </a:prstGeom>
            <a:noFill/>
            <a:ln w="9525">
              <a:noFill/>
              <a:miter lim="800000"/>
              <a:headEnd/>
              <a:tailEnd/>
            </a:ln>
            <a:effectLst/>
          </p:spPr>
          <p:txBody>
            <a:bodyPr wrap="square" lIns="83436" tIns="41718" rIns="83436" bIns="41718">
              <a:spAutoFit/>
            </a:bodyPr>
            <a:lstStyle>
              <a:defPPr>
                <a:defRPr lang="en-US"/>
              </a:defPPr>
              <a:lvl1pPr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1pPr>
              <a:lvl2pPr marL="456810"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2pPr>
              <a:lvl3pPr marL="913621"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3pPr>
              <a:lvl4pPr marL="1370432"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4pPr>
              <a:lvl5pPr marL="1827242"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5pPr>
              <a:lvl6pPr marL="2284055" algn="l" defTabSz="913621" rtl="0" eaLnBrk="1" latinLnBrk="0" hangingPunct="1">
                <a:defRPr sz="1400" kern="1200">
                  <a:solidFill>
                    <a:schemeClr val="tx1"/>
                  </a:solidFill>
                  <a:latin typeface="华文细黑" pitchFamily="2" charset="-122"/>
                  <a:ea typeface="华文细黑" pitchFamily="2" charset="-122"/>
                  <a:cs typeface="+mn-cs"/>
                </a:defRPr>
              </a:lvl6pPr>
              <a:lvl7pPr marL="2740864" algn="l" defTabSz="913621" rtl="0" eaLnBrk="1" latinLnBrk="0" hangingPunct="1">
                <a:defRPr sz="1400" kern="1200">
                  <a:solidFill>
                    <a:schemeClr val="tx1"/>
                  </a:solidFill>
                  <a:latin typeface="华文细黑" pitchFamily="2" charset="-122"/>
                  <a:ea typeface="华文细黑" pitchFamily="2" charset="-122"/>
                  <a:cs typeface="+mn-cs"/>
                </a:defRPr>
              </a:lvl7pPr>
              <a:lvl8pPr marL="3197673" algn="l" defTabSz="913621" rtl="0" eaLnBrk="1" latinLnBrk="0" hangingPunct="1">
                <a:defRPr sz="1400" kern="1200">
                  <a:solidFill>
                    <a:schemeClr val="tx1"/>
                  </a:solidFill>
                  <a:latin typeface="华文细黑" pitchFamily="2" charset="-122"/>
                  <a:ea typeface="华文细黑" pitchFamily="2" charset="-122"/>
                  <a:cs typeface="+mn-cs"/>
                </a:defRPr>
              </a:lvl8pPr>
              <a:lvl9pPr marL="3654484" algn="l" defTabSz="913621" rtl="0" eaLnBrk="1" latinLnBrk="0" hangingPunct="1">
                <a:defRPr sz="1400" kern="1200">
                  <a:solidFill>
                    <a:schemeClr val="tx1"/>
                  </a:solidFill>
                  <a:latin typeface="华文细黑" pitchFamily="2" charset="-122"/>
                  <a:ea typeface="华文细黑" pitchFamily="2" charset="-122"/>
                  <a:cs typeface="+mn-cs"/>
                </a:defRPr>
              </a:lvl9pPr>
            </a:lstStyle>
            <a:p>
              <a:pPr marL="812018" marR="0" lvl="0" indent="-812018" algn="ctr" defTabSz="2958667" rtl="0" eaLnBrk="1" fontAlgn="base" latinLnBrk="0" hangingPunct="1">
                <a:lnSpc>
                  <a:spcPct val="100000"/>
                </a:lnSpc>
                <a:spcBef>
                  <a:spcPct val="0"/>
                </a:spcBef>
                <a:spcAft>
                  <a:spcPct val="0"/>
                </a:spcAft>
                <a:buClr>
                  <a:srgbClr val="FFFFFF"/>
                </a:buClr>
                <a:buSzPct val="120000"/>
                <a:buFont typeface="Wingdings" pitchFamily="2" charset="2"/>
                <a:buNone/>
                <a:tabLst/>
                <a:defRPr/>
              </a:pPr>
              <a:r>
                <a:rPr kumimoji="0" lang="zh-CN" altLang="en-US" sz="1400" b="0" i="0" u="none" strike="noStrike" kern="1200" cap="none" spc="0" normalizeH="0" baseline="0" noProof="0" dirty="0">
                  <a:ln>
                    <a:noFill/>
                  </a:ln>
                  <a:solidFill>
                    <a:srgbClr val="C00000"/>
                  </a:solidFill>
                  <a:effectLst/>
                  <a:uLnTx/>
                  <a:uFillTx/>
                  <a:latin typeface="微软雅黑" pitchFamily="34" charset="-122"/>
                  <a:ea typeface="微软雅黑" pitchFamily="34" charset="-122"/>
                  <a:cs typeface="Arial" pitchFamily="34" charset="0"/>
                  <a:sym typeface="FrutigerNext LT Regular" pitchFamily="34" charset="0"/>
                </a:rPr>
                <a:t>风扇备份</a:t>
              </a:r>
            </a:p>
          </p:txBody>
        </p:sp>
        <p:sp>
          <p:nvSpPr>
            <p:cNvPr id="386" name="Text Box 37"/>
            <p:cNvSpPr txBox="1">
              <a:spLocks noChangeArrowheads="1"/>
            </p:cNvSpPr>
            <p:nvPr/>
          </p:nvSpPr>
          <p:spPr bwMode="auto">
            <a:xfrm>
              <a:off x="8466205" y="3605543"/>
              <a:ext cx="2170626" cy="305724"/>
            </a:xfrm>
            <a:prstGeom prst="rect">
              <a:avLst/>
            </a:prstGeom>
            <a:solidFill>
              <a:srgbClr val="E1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latin typeface="微软雅黑" panose="020B0503020204020204" pitchFamily="34" charset="-122"/>
                  <a:ea typeface="微软雅黑" panose="020B0503020204020204" pitchFamily="34" charset="-122"/>
                </a:defRPr>
              </a:lvl1pPr>
            </a:lstStyle>
            <a:p>
              <a:pPr marL="0" marR="0" lvl="0" indent="0" algn="ctr" defTabSz="914478"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FrutigerNext LT Regular" pitchFamily="34" charset="0"/>
              </a:endParaRPr>
            </a:p>
          </p:txBody>
        </p:sp>
        <p:sp>
          <p:nvSpPr>
            <p:cNvPr id="387" name="Text Box 21"/>
            <p:cNvSpPr txBox="1">
              <a:spLocks noChangeArrowheads="1"/>
            </p:cNvSpPr>
            <p:nvPr/>
          </p:nvSpPr>
          <p:spPr bwMode="auto">
            <a:xfrm>
              <a:off x="8532200" y="3590186"/>
              <a:ext cx="1808673" cy="299694"/>
            </a:xfrm>
            <a:prstGeom prst="rect">
              <a:avLst/>
            </a:prstGeom>
            <a:noFill/>
            <a:ln w="9525">
              <a:noFill/>
              <a:miter lim="800000"/>
              <a:headEnd/>
              <a:tailEnd/>
            </a:ln>
            <a:effectLst/>
          </p:spPr>
          <p:txBody>
            <a:bodyPr wrap="square" lIns="83436" tIns="41718" rIns="83436" bIns="41718">
              <a:spAutoFit/>
            </a:bodyPr>
            <a:lstStyle>
              <a:defPPr>
                <a:defRPr lang="en-US"/>
              </a:defPPr>
              <a:lvl1pPr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1pPr>
              <a:lvl2pPr marL="456810"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2pPr>
              <a:lvl3pPr marL="913621"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3pPr>
              <a:lvl4pPr marL="1370432"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4pPr>
              <a:lvl5pPr marL="1827242"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5pPr>
              <a:lvl6pPr marL="2284055" algn="l" defTabSz="913621" rtl="0" eaLnBrk="1" latinLnBrk="0" hangingPunct="1">
                <a:defRPr sz="1400" kern="1200">
                  <a:solidFill>
                    <a:schemeClr val="tx1"/>
                  </a:solidFill>
                  <a:latin typeface="华文细黑" pitchFamily="2" charset="-122"/>
                  <a:ea typeface="华文细黑" pitchFamily="2" charset="-122"/>
                  <a:cs typeface="+mn-cs"/>
                </a:defRPr>
              </a:lvl6pPr>
              <a:lvl7pPr marL="2740864" algn="l" defTabSz="913621" rtl="0" eaLnBrk="1" latinLnBrk="0" hangingPunct="1">
                <a:defRPr sz="1400" kern="1200">
                  <a:solidFill>
                    <a:schemeClr val="tx1"/>
                  </a:solidFill>
                  <a:latin typeface="华文细黑" pitchFamily="2" charset="-122"/>
                  <a:ea typeface="华文细黑" pitchFamily="2" charset="-122"/>
                  <a:cs typeface="+mn-cs"/>
                </a:defRPr>
              </a:lvl7pPr>
              <a:lvl8pPr marL="3197673" algn="l" defTabSz="913621" rtl="0" eaLnBrk="1" latinLnBrk="0" hangingPunct="1">
                <a:defRPr sz="1400" kern="1200">
                  <a:solidFill>
                    <a:schemeClr val="tx1"/>
                  </a:solidFill>
                  <a:latin typeface="华文细黑" pitchFamily="2" charset="-122"/>
                  <a:ea typeface="华文细黑" pitchFamily="2" charset="-122"/>
                  <a:cs typeface="+mn-cs"/>
                </a:defRPr>
              </a:lvl8pPr>
              <a:lvl9pPr marL="3654484" algn="l" defTabSz="913621" rtl="0" eaLnBrk="1" latinLnBrk="0" hangingPunct="1">
                <a:defRPr sz="1400" kern="1200">
                  <a:solidFill>
                    <a:schemeClr val="tx1"/>
                  </a:solidFill>
                  <a:latin typeface="华文细黑" pitchFamily="2" charset="-122"/>
                  <a:ea typeface="华文细黑" pitchFamily="2" charset="-122"/>
                  <a:cs typeface="+mn-cs"/>
                </a:defRPr>
              </a:lvl9pPr>
            </a:lstStyle>
            <a:p>
              <a:pPr marL="812018" marR="0" lvl="0" indent="-812018" algn="ctr" defTabSz="2958667" rtl="0" eaLnBrk="1" fontAlgn="base" latinLnBrk="0" hangingPunct="1">
                <a:lnSpc>
                  <a:spcPct val="100000"/>
                </a:lnSpc>
                <a:spcBef>
                  <a:spcPct val="0"/>
                </a:spcBef>
                <a:spcAft>
                  <a:spcPct val="0"/>
                </a:spcAft>
                <a:buClr>
                  <a:srgbClr val="FFFFFF"/>
                </a:buClr>
                <a:buSzPct val="120000"/>
                <a:buFont typeface="Wingdings" pitchFamily="2" charset="2"/>
                <a:buNone/>
                <a:tabLst/>
                <a:defRPr/>
              </a:pPr>
              <a:r>
                <a:rPr kumimoji="0" lang="zh-CN" altLang="en-US" sz="14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itchFamily="34" charset="0"/>
                  <a:sym typeface="FrutigerNext LT Regular" pitchFamily="34" charset="0"/>
                </a:rPr>
                <a:t> 电源备份</a:t>
              </a:r>
            </a:p>
          </p:txBody>
        </p:sp>
        <p:sp>
          <p:nvSpPr>
            <p:cNvPr id="389" name="矩形 388"/>
            <p:cNvSpPr/>
            <p:nvPr/>
          </p:nvSpPr>
          <p:spPr>
            <a:xfrm>
              <a:off x="5447331" y="1719883"/>
              <a:ext cx="5189499" cy="269112"/>
            </a:xfrm>
            <a:prstGeom prst="rect">
              <a:avLst/>
            </a:prstGeom>
            <a:solidFill>
              <a:srgbClr val="99C6E6"/>
            </a:solidFill>
            <a:ln>
              <a:noFill/>
            </a:ln>
          </p:spPr>
          <p:txBody>
            <a:bodyPr wrap="square" rtlCol="0" anchor="ctr" anchorCtr="1">
              <a:noAutofit/>
            </a:bodyPr>
            <a:lstStyle/>
            <a:p>
              <a:pPr marL="0" marR="0" lvl="0" indent="0" algn="ctr" defTabSz="914478"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lang="zh-CN" altLang="en-US" sz="1600" noProof="0" dirty="0">
                  <a:solidFill>
                    <a:prstClr val="white"/>
                  </a:solidFill>
                  <a:latin typeface="微软雅黑" panose="020B0503020204020204" pitchFamily="34" charset="-122"/>
                  <a:ea typeface="微软雅黑" panose="020B0503020204020204" pitchFamily="34" charset="-122"/>
                </a:rPr>
                <a:t>硬件</a:t>
              </a: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平台多重保护</a:t>
              </a:r>
            </a:p>
          </p:txBody>
        </p:sp>
        <p:sp>
          <p:nvSpPr>
            <p:cNvPr id="392" name="矩形 391"/>
            <p:cNvSpPr/>
            <p:nvPr/>
          </p:nvSpPr>
          <p:spPr>
            <a:xfrm>
              <a:off x="8664020" y="2525006"/>
              <a:ext cx="1638581" cy="523220"/>
            </a:xfrm>
            <a:prstGeom prst="rect">
              <a:avLst/>
            </a:prstGeom>
          </p:spPr>
          <p:txBody>
            <a:bodyPr wrap="square">
              <a:spAutoFit/>
            </a:bodyPr>
            <a:lstStyle/>
            <a:p>
              <a:pPr marL="0" marR="0" lvl="0" indent="0" algn="l" defTabSz="914478" rtl="0" eaLnBrk="1" fontAlgn="auto" latinLnBrk="0" hangingPunct="1">
                <a:lnSpc>
                  <a:spcPct val="100000"/>
                </a:lnSpc>
                <a:spcBef>
                  <a:spcPts val="0"/>
                </a:spcBef>
                <a:spcAft>
                  <a:spcPts val="0"/>
                </a:spcAft>
                <a:buClrTx/>
                <a:buSzTx/>
                <a:buFontTx/>
                <a:buNone/>
                <a:tabLst/>
                <a:defRPr/>
              </a:pPr>
              <a:r>
                <a:rPr kumimoji="0" lang="zh-CN" altLang="zh-CN" sz="14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单板硬件采用电信级器件和加工工艺</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3" name="Text Box 36"/>
            <p:cNvSpPr txBox="1">
              <a:spLocks noChangeArrowheads="1"/>
            </p:cNvSpPr>
            <p:nvPr/>
          </p:nvSpPr>
          <p:spPr bwMode="auto">
            <a:xfrm>
              <a:off x="8466205" y="4993926"/>
              <a:ext cx="2170626" cy="305724"/>
            </a:xfrm>
            <a:prstGeom prst="rect">
              <a:avLst/>
            </a:prstGeom>
            <a:solidFill>
              <a:srgbClr val="E1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latin typeface="微软雅黑" panose="020B0503020204020204" pitchFamily="34" charset="-122"/>
                  <a:ea typeface="微软雅黑" panose="020B0503020204020204" pitchFamily="34" charset="-122"/>
                </a:defRPr>
              </a:lvl1pPr>
            </a:lstStyle>
            <a:p>
              <a:pPr marL="0" marR="0" lvl="0" indent="0" algn="ctr" defTabSz="914478"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FrutigerNext LT Regular" pitchFamily="34" charset="0"/>
              </a:endParaRPr>
            </a:p>
          </p:txBody>
        </p:sp>
        <p:sp>
          <p:nvSpPr>
            <p:cNvPr id="34" name="Text Box 21"/>
            <p:cNvSpPr txBox="1">
              <a:spLocks noChangeArrowheads="1"/>
            </p:cNvSpPr>
            <p:nvPr/>
          </p:nvSpPr>
          <p:spPr bwMode="auto">
            <a:xfrm>
              <a:off x="8466205" y="4979184"/>
              <a:ext cx="2133658" cy="240791"/>
            </a:xfrm>
            <a:prstGeom prst="rect">
              <a:avLst/>
            </a:prstGeom>
            <a:noFill/>
            <a:ln w="9525">
              <a:noFill/>
              <a:miter lim="800000"/>
              <a:headEnd/>
              <a:tailEnd/>
            </a:ln>
            <a:effectLst/>
          </p:spPr>
          <p:txBody>
            <a:bodyPr wrap="square" lIns="83436" tIns="41718" rIns="83436" bIns="41718">
              <a:spAutoFit/>
            </a:bodyPr>
            <a:lstStyle>
              <a:defPPr>
                <a:defRPr lang="en-US"/>
              </a:defPPr>
              <a:lvl1pPr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1pPr>
              <a:lvl2pPr marL="456810"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2pPr>
              <a:lvl3pPr marL="913621"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3pPr>
              <a:lvl4pPr marL="1370432"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4pPr>
              <a:lvl5pPr marL="1827242"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5pPr>
              <a:lvl6pPr marL="2284055" algn="l" defTabSz="913621" rtl="0" eaLnBrk="1" latinLnBrk="0" hangingPunct="1">
                <a:defRPr sz="1400" kern="1200">
                  <a:solidFill>
                    <a:schemeClr val="tx1"/>
                  </a:solidFill>
                  <a:latin typeface="华文细黑" pitchFamily="2" charset="-122"/>
                  <a:ea typeface="华文细黑" pitchFamily="2" charset="-122"/>
                  <a:cs typeface="+mn-cs"/>
                </a:defRPr>
              </a:lvl6pPr>
              <a:lvl7pPr marL="2740864" algn="l" defTabSz="913621" rtl="0" eaLnBrk="1" latinLnBrk="0" hangingPunct="1">
                <a:defRPr sz="1400" kern="1200">
                  <a:solidFill>
                    <a:schemeClr val="tx1"/>
                  </a:solidFill>
                  <a:latin typeface="华文细黑" pitchFamily="2" charset="-122"/>
                  <a:ea typeface="华文细黑" pitchFamily="2" charset="-122"/>
                  <a:cs typeface="+mn-cs"/>
                </a:defRPr>
              </a:lvl7pPr>
              <a:lvl8pPr marL="3197673" algn="l" defTabSz="913621" rtl="0" eaLnBrk="1" latinLnBrk="0" hangingPunct="1">
                <a:defRPr sz="1400" kern="1200">
                  <a:solidFill>
                    <a:schemeClr val="tx1"/>
                  </a:solidFill>
                  <a:latin typeface="华文细黑" pitchFamily="2" charset="-122"/>
                  <a:ea typeface="华文细黑" pitchFamily="2" charset="-122"/>
                  <a:cs typeface="+mn-cs"/>
                </a:defRPr>
              </a:lvl8pPr>
              <a:lvl9pPr marL="3654484" algn="l" defTabSz="913621" rtl="0" eaLnBrk="1" latinLnBrk="0" hangingPunct="1">
                <a:defRPr sz="1400" kern="1200">
                  <a:solidFill>
                    <a:schemeClr val="tx1"/>
                  </a:solidFill>
                  <a:latin typeface="华文细黑" pitchFamily="2" charset="-122"/>
                  <a:ea typeface="华文细黑" pitchFamily="2" charset="-122"/>
                  <a:cs typeface="+mn-cs"/>
                </a:defRPr>
              </a:lvl9pPr>
            </a:lstStyle>
            <a:p>
              <a:pPr marL="811693" indent="-811693" defTabSz="2957484">
                <a:lnSpc>
                  <a:spcPct val="100000"/>
                </a:lnSpc>
                <a:buClr>
                  <a:srgbClr val="FFFFFF"/>
                </a:buClr>
                <a:buSzPct val="120000"/>
                <a:defRPr/>
              </a:pPr>
              <a:r>
                <a:rPr lang="zh-CN" altLang="en-US" sz="1399" dirty="0">
                  <a:solidFill>
                    <a:srgbClr val="C00000"/>
                  </a:solidFill>
                  <a:latin typeface="微软雅黑" panose="020B0503020204020204" pitchFamily="34" charset="-122"/>
                  <a:ea typeface="微软雅黑" panose="020B0503020204020204" pitchFamily="34" charset="-122"/>
                  <a:cs typeface="Arial" pitchFamily="34" charset="0"/>
                  <a:sym typeface="FrutigerNext LT Regular" pitchFamily="34" charset="0"/>
                </a:rPr>
                <a:t>硬盘</a:t>
              </a:r>
              <a:r>
                <a:rPr lang="en-US" altLang="zh-CN" sz="1399" dirty="0">
                  <a:solidFill>
                    <a:srgbClr val="C00000"/>
                  </a:solidFill>
                  <a:latin typeface="微软雅黑" panose="020B0503020204020204" pitchFamily="34" charset="-122"/>
                  <a:ea typeface="微软雅黑" panose="020B0503020204020204" pitchFamily="34" charset="-122"/>
                  <a:cs typeface="Arial" pitchFamily="34" charset="0"/>
                  <a:sym typeface="FrutigerNext LT Regular" pitchFamily="34" charset="0"/>
                </a:rPr>
                <a:t>RAID</a:t>
              </a:r>
              <a:r>
                <a:rPr lang="zh-CN" altLang="en-US" sz="1399" dirty="0">
                  <a:solidFill>
                    <a:srgbClr val="C00000"/>
                  </a:solidFill>
                  <a:latin typeface="微软雅黑" panose="020B0503020204020204" pitchFamily="34" charset="-122"/>
                  <a:ea typeface="微软雅黑" panose="020B0503020204020204" pitchFamily="34" charset="-122"/>
                  <a:cs typeface="Arial" pitchFamily="34" charset="0"/>
                  <a:sym typeface="FrutigerNext LT Regular" pitchFamily="34" charset="0"/>
                </a:rPr>
                <a:t>备份</a:t>
              </a:r>
            </a:p>
          </p:txBody>
        </p:sp>
        <p:sp>
          <p:nvSpPr>
            <p:cNvPr id="26" name="Text Box 37"/>
            <p:cNvSpPr txBox="1">
              <a:spLocks noChangeArrowheads="1"/>
            </p:cNvSpPr>
            <p:nvPr/>
          </p:nvSpPr>
          <p:spPr bwMode="auto">
            <a:xfrm>
              <a:off x="8466205" y="3151320"/>
              <a:ext cx="2170626" cy="305724"/>
            </a:xfrm>
            <a:prstGeom prst="rect">
              <a:avLst/>
            </a:prstGeom>
            <a:solidFill>
              <a:srgbClr val="E1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latin typeface="微软雅黑" panose="020B0503020204020204" pitchFamily="34" charset="-122"/>
                  <a:ea typeface="微软雅黑" panose="020B0503020204020204" pitchFamily="34" charset="-122"/>
                </a:defRPr>
              </a:lvl1pPr>
            </a:lstStyle>
            <a:p>
              <a:pPr marL="0" marR="0" lvl="0" indent="0" algn="ctr" defTabSz="914478"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FrutigerNext LT Regular" pitchFamily="34" charset="0"/>
              </a:endParaRPr>
            </a:p>
          </p:txBody>
        </p:sp>
        <p:sp>
          <p:nvSpPr>
            <p:cNvPr id="27" name="Text Box 21"/>
            <p:cNvSpPr txBox="1">
              <a:spLocks noChangeArrowheads="1"/>
            </p:cNvSpPr>
            <p:nvPr/>
          </p:nvSpPr>
          <p:spPr bwMode="auto">
            <a:xfrm>
              <a:off x="8532200" y="3135963"/>
              <a:ext cx="1808673" cy="240894"/>
            </a:xfrm>
            <a:prstGeom prst="rect">
              <a:avLst/>
            </a:prstGeom>
            <a:noFill/>
            <a:ln w="9525">
              <a:noFill/>
              <a:miter lim="800000"/>
              <a:headEnd/>
              <a:tailEnd/>
            </a:ln>
            <a:effectLst/>
          </p:spPr>
          <p:txBody>
            <a:bodyPr wrap="square" lIns="83436" tIns="41718" rIns="83436" bIns="41718">
              <a:spAutoFit/>
            </a:bodyPr>
            <a:lstStyle>
              <a:defPPr>
                <a:defRPr lang="en-US"/>
              </a:defPPr>
              <a:lvl1pPr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1pPr>
              <a:lvl2pPr marL="456810"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2pPr>
              <a:lvl3pPr marL="913621"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3pPr>
              <a:lvl4pPr marL="1370432"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4pPr>
              <a:lvl5pPr marL="1827242"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5pPr>
              <a:lvl6pPr marL="2284055" algn="l" defTabSz="913621" rtl="0" eaLnBrk="1" latinLnBrk="0" hangingPunct="1">
                <a:defRPr sz="1400" kern="1200">
                  <a:solidFill>
                    <a:schemeClr val="tx1"/>
                  </a:solidFill>
                  <a:latin typeface="华文细黑" pitchFamily="2" charset="-122"/>
                  <a:ea typeface="华文细黑" pitchFamily="2" charset="-122"/>
                  <a:cs typeface="+mn-cs"/>
                </a:defRPr>
              </a:lvl6pPr>
              <a:lvl7pPr marL="2740864" algn="l" defTabSz="913621" rtl="0" eaLnBrk="1" latinLnBrk="0" hangingPunct="1">
                <a:defRPr sz="1400" kern="1200">
                  <a:solidFill>
                    <a:schemeClr val="tx1"/>
                  </a:solidFill>
                  <a:latin typeface="华文细黑" pitchFamily="2" charset="-122"/>
                  <a:ea typeface="华文细黑" pitchFamily="2" charset="-122"/>
                  <a:cs typeface="+mn-cs"/>
                </a:defRPr>
              </a:lvl7pPr>
              <a:lvl8pPr marL="3197673" algn="l" defTabSz="913621" rtl="0" eaLnBrk="1" latinLnBrk="0" hangingPunct="1">
                <a:defRPr sz="1400" kern="1200">
                  <a:solidFill>
                    <a:schemeClr val="tx1"/>
                  </a:solidFill>
                  <a:latin typeface="华文细黑" pitchFamily="2" charset="-122"/>
                  <a:ea typeface="华文细黑" pitchFamily="2" charset="-122"/>
                  <a:cs typeface="+mn-cs"/>
                </a:defRPr>
              </a:lvl8pPr>
              <a:lvl9pPr marL="3654484" algn="l" defTabSz="913621" rtl="0" eaLnBrk="1" latinLnBrk="0" hangingPunct="1">
                <a:defRPr sz="1400" kern="1200">
                  <a:solidFill>
                    <a:schemeClr val="tx1"/>
                  </a:solidFill>
                  <a:latin typeface="华文细黑" pitchFamily="2" charset="-122"/>
                  <a:ea typeface="华文细黑" pitchFamily="2" charset="-122"/>
                  <a:cs typeface="+mn-cs"/>
                </a:defRPr>
              </a:lvl9pPr>
            </a:lstStyle>
            <a:p>
              <a:pPr marL="812018" marR="0" lvl="0" indent="-812018" algn="ctr" defTabSz="2958667" rtl="0" eaLnBrk="1" fontAlgn="base" latinLnBrk="0" hangingPunct="1">
                <a:lnSpc>
                  <a:spcPct val="100000"/>
                </a:lnSpc>
                <a:spcBef>
                  <a:spcPct val="0"/>
                </a:spcBef>
                <a:spcAft>
                  <a:spcPct val="0"/>
                </a:spcAft>
                <a:buClr>
                  <a:srgbClr val="FFFFFF"/>
                </a:buClr>
                <a:buSzPct val="120000"/>
                <a:buFont typeface="Wingdings" pitchFamily="2" charset="2"/>
                <a:buNone/>
                <a:tabLst/>
                <a:defRPr/>
              </a:pPr>
              <a:r>
                <a:rPr kumimoji="0" lang="zh-CN" altLang="en-US" sz="14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itchFamily="34" charset="0"/>
                  <a:sym typeface="FrutigerNext LT Regular" pitchFamily="34" charset="0"/>
                </a:rPr>
                <a:t> </a:t>
              </a:r>
              <a:r>
                <a:rPr lang="zh-CN" altLang="en-US" dirty="0">
                  <a:solidFill>
                    <a:srgbClr val="C00000"/>
                  </a:solidFill>
                  <a:latin typeface="微软雅黑" panose="020B0503020204020204" pitchFamily="34" charset="-122"/>
                  <a:ea typeface="微软雅黑" panose="020B0503020204020204" pitchFamily="34" charset="-122"/>
                  <a:cs typeface="Arial" pitchFamily="34" charset="0"/>
                  <a:sym typeface="FrutigerNext LT Regular" pitchFamily="34" charset="0"/>
                </a:rPr>
                <a:t>整机</a:t>
              </a:r>
              <a:r>
                <a:rPr kumimoji="0" lang="zh-CN" altLang="en-US" sz="14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itchFamily="34" charset="0"/>
                  <a:sym typeface="FrutigerNext LT Regular" pitchFamily="34" charset="0"/>
                </a:rPr>
                <a:t>备份</a:t>
              </a:r>
            </a:p>
          </p:txBody>
        </p:sp>
        <p:sp>
          <p:nvSpPr>
            <p:cNvPr id="28" name="Text Box 37"/>
            <p:cNvSpPr txBox="1">
              <a:spLocks noChangeArrowheads="1"/>
            </p:cNvSpPr>
            <p:nvPr/>
          </p:nvSpPr>
          <p:spPr bwMode="auto">
            <a:xfrm>
              <a:off x="8466205" y="4046188"/>
              <a:ext cx="2170626" cy="305724"/>
            </a:xfrm>
            <a:prstGeom prst="rect">
              <a:avLst/>
            </a:prstGeom>
            <a:solidFill>
              <a:srgbClr val="E1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latin typeface="微软雅黑" panose="020B0503020204020204" pitchFamily="34" charset="-122"/>
                  <a:ea typeface="微软雅黑" panose="020B0503020204020204" pitchFamily="34" charset="-122"/>
                </a:defRPr>
              </a:lvl1pPr>
            </a:lstStyle>
            <a:p>
              <a:pPr marL="0" marR="0" lvl="0" indent="0" algn="ctr" defTabSz="914478"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FrutigerNext LT Regular" pitchFamily="34" charset="0"/>
                </a:rPr>
                <a:t> </a:t>
              </a:r>
            </a:p>
          </p:txBody>
        </p:sp>
        <p:sp>
          <p:nvSpPr>
            <p:cNvPr id="29" name="Text Box 21"/>
            <p:cNvSpPr txBox="1">
              <a:spLocks noChangeArrowheads="1"/>
            </p:cNvSpPr>
            <p:nvPr/>
          </p:nvSpPr>
          <p:spPr bwMode="auto">
            <a:xfrm>
              <a:off x="8530880" y="4077185"/>
              <a:ext cx="1808673" cy="240894"/>
            </a:xfrm>
            <a:prstGeom prst="rect">
              <a:avLst/>
            </a:prstGeom>
            <a:noFill/>
            <a:ln w="9525">
              <a:noFill/>
              <a:miter lim="800000"/>
              <a:headEnd/>
              <a:tailEnd/>
            </a:ln>
            <a:effectLst/>
          </p:spPr>
          <p:txBody>
            <a:bodyPr wrap="square" lIns="83436" tIns="41718" rIns="83436" bIns="41718">
              <a:spAutoFit/>
            </a:bodyPr>
            <a:lstStyle>
              <a:defPPr>
                <a:defRPr lang="en-US"/>
              </a:defPPr>
              <a:lvl1pPr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1pPr>
              <a:lvl2pPr marL="456810"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2pPr>
              <a:lvl3pPr marL="913621"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3pPr>
              <a:lvl4pPr marL="1370432"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4pPr>
              <a:lvl5pPr marL="1827242" algn="ctr" rtl="0" fontAlgn="base">
                <a:lnSpc>
                  <a:spcPct val="140000"/>
                </a:lnSpc>
                <a:spcBef>
                  <a:spcPct val="0"/>
                </a:spcBef>
                <a:spcAft>
                  <a:spcPct val="0"/>
                </a:spcAft>
                <a:buClr>
                  <a:schemeClr val="tx1"/>
                </a:buClr>
                <a:buSzPct val="70000"/>
                <a:buFont typeface="Wingdings" pitchFamily="2" charset="2"/>
                <a:defRPr sz="1400" kern="1200">
                  <a:solidFill>
                    <a:schemeClr val="tx1"/>
                  </a:solidFill>
                  <a:latin typeface="华文细黑" pitchFamily="2" charset="-122"/>
                  <a:ea typeface="华文细黑" pitchFamily="2" charset="-122"/>
                  <a:cs typeface="+mn-cs"/>
                </a:defRPr>
              </a:lvl5pPr>
              <a:lvl6pPr marL="2284055" algn="l" defTabSz="913621" rtl="0" eaLnBrk="1" latinLnBrk="0" hangingPunct="1">
                <a:defRPr sz="1400" kern="1200">
                  <a:solidFill>
                    <a:schemeClr val="tx1"/>
                  </a:solidFill>
                  <a:latin typeface="华文细黑" pitchFamily="2" charset="-122"/>
                  <a:ea typeface="华文细黑" pitchFamily="2" charset="-122"/>
                  <a:cs typeface="+mn-cs"/>
                </a:defRPr>
              </a:lvl6pPr>
              <a:lvl7pPr marL="2740864" algn="l" defTabSz="913621" rtl="0" eaLnBrk="1" latinLnBrk="0" hangingPunct="1">
                <a:defRPr sz="1400" kern="1200">
                  <a:solidFill>
                    <a:schemeClr val="tx1"/>
                  </a:solidFill>
                  <a:latin typeface="华文细黑" pitchFamily="2" charset="-122"/>
                  <a:ea typeface="华文细黑" pitchFamily="2" charset="-122"/>
                  <a:cs typeface="+mn-cs"/>
                </a:defRPr>
              </a:lvl7pPr>
              <a:lvl8pPr marL="3197673" algn="l" defTabSz="913621" rtl="0" eaLnBrk="1" latinLnBrk="0" hangingPunct="1">
                <a:defRPr sz="1400" kern="1200">
                  <a:solidFill>
                    <a:schemeClr val="tx1"/>
                  </a:solidFill>
                  <a:latin typeface="华文细黑" pitchFamily="2" charset="-122"/>
                  <a:ea typeface="华文细黑" pitchFamily="2" charset="-122"/>
                  <a:cs typeface="+mn-cs"/>
                </a:defRPr>
              </a:lvl8pPr>
              <a:lvl9pPr marL="3654484" algn="l" defTabSz="913621" rtl="0" eaLnBrk="1" latinLnBrk="0" hangingPunct="1">
                <a:defRPr sz="1400" kern="1200">
                  <a:solidFill>
                    <a:schemeClr val="tx1"/>
                  </a:solidFill>
                  <a:latin typeface="华文细黑" pitchFamily="2" charset="-122"/>
                  <a:ea typeface="华文细黑" pitchFamily="2" charset="-122"/>
                  <a:cs typeface="+mn-cs"/>
                </a:defRPr>
              </a:lvl9pPr>
            </a:lstStyle>
            <a:p>
              <a:pPr marL="812018" marR="0" lvl="0" indent="-812018" algn="ctr" defTabSz="2958667" rtl="0" eaLnBrk="1" fontAlgn="base" latinLnBrk="0" hangingPunct="1">
                <a:lnSpc>
                  <a:spcPct val="100000"/>
                </a:lnSpc>
                <a:spcBef>
                  <a:spcPct val="0"/>
                </a:spcBef>
                <a:spcAft>
                  <a:spcPct val="0"/>
                </a:spcAft>
                <a:buClr>
                  <a:srgbClr val="FFFFFF"/>
                </a:buClr>
                <a:buSzPct val="120000"/>
                <a:buFont typeface="Wingdings" pitchFamily="2" charset="2"/>
                <a:buNone/>
                <a:tabLst/>
                <a:defRPr/>
              </a:pPr>
              <a:r>
                <a:rPr kumimoji="0" lang="zh-CN" altLang="en-US" sz="14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itchFamily="34" charset="0"/>
                  <a:sym typeface="FrutigerNext LT Regular" pitchFamily="34" charset="0"/>
                </a:rPr>
                <a:t> </a:t>
              </a:r>
              <a:r>
                <a:rPr lang="zh-CN" altLang="en-US" dirty="0">
                  <a:solidFill>
                    <a:srgbClr val="C00000"/>
                  </a:solidFill>
                  <a:latin typeface="微软雅黑" panose="020B0503020204020204" pitchFamily="34" charset="-122"/>
                  <a:ea typeface="微软雅黑" panose="020B0503020204020204" pitchFamily="34" charset="-122"/>
                  <a:cs typeface="Arial" pitchFamily="34" charset="0"/>
                  <a:sym typeface="FrutigerNext LT Regular" pitchFamily="34" charset="0"/>
                </a:rPr>
                <a:t>芯片</a:t>
              </a:r>
              <a:r>
                <a:rPr kumimoji="0" lang="zh-CN" altLang="en-US" sz="14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itchFamily="34" charset="0"/>
                  <a:sym typeface="FrutigerNext LT Regular" pitchFamily="34" charset="0"/>
                </a:rPr>
                <a:t>备份 </a:t>
              </a:r>
            </a:p>
          </p:txBody>
        </p:sp>
      </p:grpSp>
      <p:pic>
        <p:nvPicPr>
          <p:cNvPr id="1026" name="Picture 2" descr="C:\Users\z00356076\AppData\Roaming\eSpace_Desktop\UserData\z00356076\imagefiles\29D9A1E8-CBE1-4133-A952-0719B4528987.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49877" y="3612074"/>
            <a:ext cx="2762160" cy="2492413"/>
          </a:xfrm>
          <a:prstGeom prst="rect">
            <a:avLst/>
          </a:prstGeom>
          <a:noFill/>
          <a:extLst>
            <a:ext uri="{909E8E84-426E-40DD-AFC4-6F175D3DCCD1}">
              <a14:hiddenFill xmlns:a14="http://schemas.microsoft.com/office/drawing/2010/main">
                <a:solidFill>
                  <a:srgbClr val="FFFFFF"/>
                </a:solidFill>
              </a14:hiddenFill>
            </a:ext>
          </a:extLst>
        </p:spPr>
      </p:pic>
      <p:sp>
        <p:nvSpPr>
          <p:cNvPr id="20" name="Subtitle 1">
            <a:extLst>
              <a:ext uri="{FF2B5EF4-FFF2-40B4-BE49-F238E27FC236}">
                <a16:creationId xmlns:a16="http://schemas.microsoft.com/office/drawing/2014/main" id="{C6ADB1D9-336D-594D-9418-4BC486843D21}"/>
              </a:ext>
            </a:extLst>
          </p:cNvPr>
          <p:cNvSpPr>
            <a:spLocks noGrp="1"/>
          </p:cNvSpPr>
          <p:nvPr>
            <p:ph type="subTitle" idx="1"/>
          </p:nvPr>
        </p:nvSpPr>
        <p:spPr>
          <a:xfrm>
            <a:off x="894126" y="457867"/>
            <a:ext cx="10736446" cy="517833"/>
          </a:xfrm>
        </p:spPr>
        <p:txBody>
          <a:bodyPr lIns="0" tIns="0" rIns="0" bIns="0" anchor="t">
            <a:normAutofit/>
          </a:bodyPr>
          <a:lstStyle/>
          <a:p>
            <a:r>
              <a:rPr lang="zh-CN" altLang="en-US" dirty="0"/>
              <a:t>高可靠硬件平台，核心设备更稳定</a:t>
            </a:r>
            <a:endParaRPr lang="en-US" dirty="0"/>
          </a:p>
        </p:txBody>
      </p:sp>
      <p:grpSp>
        <p:nvGrpSpPr>
          <p:cNvPr id="21" name="组合 20"/>
          <p:cNvGrpSpPr/>
          <p:nvPr/>
        </p:nvGrpSpPr>
        <p:grpSpPr>
          <a:xfrm>
            <a:off x="464073" y="351655"/>
            <a:ext cx="259057" cy="596822"/>
            <a:chOff x="464073" y="351655"/>
            <a:chExt cx="259057" cy="596822"/>
          </a:xfrm>
        </p:grpSpPr>
        <p:sp>
          <p:nvSpPr>
            <p:cNvPr id="22" name="矩形 21"/>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23" name="矩形 22"/>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379" y="2024035"/>
            <a:ext cx="2919156" cy="1641734"/>
          </a:xfrm>
          <a:prstGeom prst="rect">
            <a:avLst/>
          </a:prstGeom>
        </p:spPr>
      </p:pic>
      <p:sp>
        <p:nvSpPr>
          <p:cNvPr id="30" name="矩形 29"/>
          <p:cNvSpPr/>
          <p:nvPr/>
        </p:nvSpPr>
        <p:spPr>
          <a:xfrm>
            <a:off x="6602165" y="1651632"/>
            <a:ext cx="4768627" cy="332973"/>
          </a:xfrm>
          <a:prstGeom prst="rect">
            <a:avLst/>
          </a:prstGeom>
          <a:solidFill>
            <a:srgbClr val="99C6E6"/>
          </a:solidFill>
        </p:spPr>
        <p:txBody>
          <a:bodyPr wrap="square" rtlCol="0" anchor="ctr" anchorCtr="1">
            <a:noAutofit/>
          </a:bodyPr>
          <a:lstStyle/>
          <a:p>
            <a:pPr algn="ctr" defTabSz="914112">
              <a:lnSpc>
                <a:spcPct val="150000"/>
              </a:lnSpc>
              <a:defRPr/>
            </a:pPr>
            <a:r>
              <a:rPr lang="zh-CN" altLang="en-US" sz="1599" dirty="0">
                <a:solidFill>
                  <a:prstClr val="white"/>
                </a:solidFill>
                <a:latin typeface="微软雅黑" panose="020B0503020204020204" pitchFamily="34" charset="-122"/>
                <a:ea typeface="微软雅黑" panose="020B0503020204020204" pitchFamily="34" charset="-122"/>
              </a:rPr>
              <a:t>严格认证与测试</a:t>
            </a:r>
          </a:p>
        </p:txBody>
      </p:sp>
      <p:grpSp>
        <p:nvGrpSpPr>
          <p:cNvPr id="31" name="组合 155"/>
          <p:cNvGrpSpPr/>
          <p:nvPr/>
        </p:nvGrpSpPr>
        <p:grpSpPr>
          <a:xfrm>
            <a:off x="7135929" y="2324356"/>
            <a:ext cx="3908045" cy="3411150"/>
            <a:chOff x="6265863" y="1335088"/>
            <a:chExt cx="5634037" cy="4032250"/>
          </a:xfrm>
        </p:grpSpPr>
        <p:sp>
          <p:nvSpPr>
            <p:cNvPr id="32" name="AutoShape 9"/>
            <p:cNvSpPr>
              <a:spLocks noChangeArrowheads="1"/>
            </p:cNvSpPr>
            <p:nvPr/>
          </p:nvSpPr>
          <p:spPr bwMode="gray">
            <a:xfrm rot="5432887">
              <a:off x="9271795" y="1208881"/>
              <a:ext cx="1547812" cy="1800225"/>
            </a:xfrm>
            <a:prstGeom prst="hexagon">
              <a:avLst>
                <a:gd name="adj" fmla="val 26487"/>
                <a:gd name="vf" fmla="val 115470"/>
              </a:avLst>
            </a:prstGeom>
            <a:noFill/>
            <a:ln w="9525" cap="flat" cmpd="sng" algn="ctr">
              <a:solidFill>
                <a:schemeClr val="tx2">
                  <a:lumMod val="75000"/>
                </a:schemeClr>
              </a:solidFill>
              <a:prstDash val="solid"/>
            </a:ln>
            <a:effectLst/>
          </p:spPr>
          <p:txBody>
            <a:bodyPr anchor="ctr"/>
            <a:lstStyle/>
            <a:p>
              <a:pPr marL="0" marR="0" lvl="0" indent="0" algn="ctr" defTabSz="1219444"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prstClr val="black"/>
                </a:solidFill>
                <a:effectLst/>
                <a:uLnTx/>
                <a:uFillTx/>
                <a:latin typeface="Arial"/>
                <a:ea typeface="微软雅黑"/>
                <a:cs typeface="+mn-cs"/>
              </a:endParaRPr>
            </a:p>
          </p:txBody>
        </p:sp>
        <p:sp>
          <p:nvSpPr>
            <p:cNvPr id="35" name="AutoShape 9"/>
            <p:cNvSpPr>
              <a:spLocks noChangeArrowheads="1"/>
            </p:cNvSpPr>
            <p:nvPr/>
          </p:nvSpPr>
          <p:spPr bwMode="gray">
            <a:xfrm rot="5432887">
              <a:off x="8308181" y="2451894"/>
              <a:ext cx="1547813" cy="1800225"/>
            </a:xfrm>
            <a:prstGeom prst="hexagon">
              <a:avLst>
                <a:gd name="adj" fmla="val 26487"/>
                <a:gd name="vf" fmla="val 115470"/>
              </a:avLst>
            </a:prstGeom>
            <a:noFill/>
            <a:ln w="9525" cap="flat" cmpd="sng" algn="ctr">
              <a:solidFill>
                <a:schemeClr val="tx2">
                  <a:lumMod val="75000"/>
                </a:schemeClr>
              </a:solidFill>
              <a:prstDash val="solid"/>
            </a:ln>
            <a:effectLst/>
          </p:spPr>
          <p:txBody>
            <a:bodyPr anchor="ctr"/>
            <a:lstStyle/>
            <a:p>
              <a:pPr marL="0" marR="0" lvl="0" indent="0" algn="ctr" defTabSz="1219444"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prstClr val="black"/>
                </a:solidFill>
                <a:effectLst/>
                <a:uLnTx/>
                <a:uFillTx/>
                <a:latin typeface="Arial"/>
                <a:ea typeface="微软雅黑"/>
                <a:cs typeface="+mn-cs"/>
              </a:endParaRPr>
            </a:p>
          </p:txBody>
        </p:sp>
        <p:sp>
          <p:nvSpPr>
            <p:cNvPr id="36" name="AutoShape 9"/>
            <p:cNvSpPr>
              <a:spLocks noChangeArrowheads="1"/>
            </p:cNvSpPr>
            <p:nvPr/>
          </p:nvSpPr>
          <p:spPr bwMode="gray">
            <a:xfrm rot="5432887">
              <a:off x="9271794" y="3693319"/>
              <a:ext cx="1547813" cy="1800225"/>
            </a:xfrm>
            <a:prstGeom prst="hexagon">
              <a:avLst>
                <a:gd name="adj" fmla="val 26487"/>
                <a:gd name="vf" fmla="val 115470"/>
              </a:avLst>
            </a:prstGeom>
            <a:noFill/>
            <a:ln w="9525" cap="flat" cmpd="sng" algn="ctr">
              <a:solidFill>
                <a:schemeClr val="tx2">
                  <a:lumMod val="75000"/>
                </a:schemeClr>
              </a:solidFill>
              <a:prstDash val="solid"/>
            </a:ln>
            <a:effectLst/>
          </p:spPr>
          <p:txBody>
            <a:bodyPr anchor="ctr"/>
            <a:lstStyle/>
            <a:p>
              <a:pPr marL="0" marR="0" lvl="0" indent="0" algn="ctr" defTabSz="1219444"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prstClr val="black"/>
                </a:solidFill>
                <a:effectLst/>
                <a:uLnTx/>
                <a:uFillTx/>
                <a:latin typeface="Arial"/>
                <a:ea typeface="微软雅黑"/>
                <a:cs typeface="+mn-cs"/>
              </a:endParaRPr>
            </a:p>
          </p:txBody>
        </p:sp>
        <p:sp>
          <p:nvSpPr>
            <p:cNvPr id="37" name="AutoShape 9"/>
            <p:cNvSpPr>
              <a:spLocks noChangeArrowheads="1"/>
            </p:cNvSpPr>
            <p:nvPr/>
          </p:nvSpPr>
          <p:spPr bwMode="gray">
            <a:xfrm rot="5432887">
              <a:off x="10225881" y="2451894"/>
              <a:ext cx="1547813" cy="1800225"/>
            </a:xfrm>
            <a:prstGeom prst="hexagon">
              <a:avLst>
                <a:gd name="adj" fmla="val 26487"/>
                <a:gd name="vf" fmla="val 115470"/>
              </a:avLst>
            </a:prstGeom>
            <a:noFill/>
            <a:ln w="9525" cap="flat" cmpd="sng" algn="ctr">
              <a:solidFill>
                <a:schemeClr val="tx2">
                  <a:lumMod val="75000"/>
                </a:schemeClr>
              </a:solidFill>
              <a:prstDash val="solid"/>
            </a:ln>
            <a:effectLst/>
          </p:spPr>
          <p:txBody>
            <a:bodyPr anchor="ctr"/>
            <a:lstStyle/>
            <a:p>
              <a:pPr marL="0" marR="0" lvl="0" indent="0" algn="ctr" defTabSz="1219444"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prstClr val="black"/>
                </a:solidFill>
                <a:effectLst/>
                <a:uLnTx/>
                <a:uFillTx/>
                <a:latin typeface="Arial"/>
                <a:ea typeface="微软雅黑"/>
                <a:cs typeface="+mn-cs"/>
              </a:endParaRPr>
            </a:p>
          </p:txBody>
        </p:sp>
        <p:sp>
          <p:nvSpPr>
            <p:cNvPr id="38" name="AutoShape 9"/>
            <p:cNvSpPr>
              <a:spLocks noChangeArrowheads="1"/>
            </p:cNvSpPr>
            <p:nvPr/>
          </p:nvSpPr>
          <p:spPr bwMode="gray">
            <a:xfrm rot="5432887">
              <a:off x="6392069" y="2451894"/>
              <a:ext cx="1547813" cy="1800225"/>
            </a:xfrm>
            <a:prstGeom prst="hexagon">
              <a:avLst>
                <a:gd name="adj" fmla="val 26487"/>
                <a:gd name="vf" fmla="val 115470"/>
              </a:avLst>
            </a:prstGeom>
            <a:noFill/>
            <a:ln w="9525" cap="flat" cmpd="sng" algn="ctr">
              <a:solidFill>
                <a:schemeClr val="tx2">
                  <a:lumMod val="75000"/>
                </a:schemeClr>
              </a:solidFill>
              <a:prstDash val="solid"/>
            </a:ln>
            <a:effectLst/>
          </p:spPr>
          <p:txBody>
            <a:bodyPr anchor="ctr"/>
            <a:lstStyle/>
            <a:p>
              <a:pPr marL="0" marR="0" lvl="0" indent="0" algn="ctr" defTabSz="1219444"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prstClr val="black"/>
                </a:solidFill>
                <a:effectLst/>
                <a:uLnTx/>
                <a:uFillTx/>
                <a:latin typeface="Arial"/>
                <a:ea typeface="微软雅黑"/>
                <a:cs typeface="+mn-cs"/>
              </a:endParaRPr>
            </a:p>
          </p:txBody>
        </p:sp>
        <p:sp>
          <p:nvSpPr>
            <p:cNvPr id="39" name="AutoShape 9"/>
            <p:cNvSpPr>
              <a:spLocks noChangeArrowheads="1"/>
            </p:cNvSpPr>
            <p:nvPr/>
          </p:nvSpPr>
          <p:spPr bwMode="gray">
            <a:xfrm rot="5432887">
              <a:off x="7373144" y="3693319"/>
              <a:ext cx="1547813" cy="1800225"/>
            </a:xfrm>
            <a:prstGeom prst="hexagon">
              <a:avLst>
                <a:gd name="adj" fmla="val 26487"/>
                <a:gd name="vf" fmla="val 115470"/>
              </a:avLst>
            </a:prstGeom>
            <a:noFill/>
            <a:ln w="9525" cap="flat" cmpd="sng" algn="ctr">
              <a:solidFill>
                <a:schemeClr val="tx2">
                  <a:lumMod val="75000"/>
                </a:schemeClr>
              </a:solidFill>
              <a:prstDash val="solid"/>
            </a:ln>
            <a:effectLst/>
          </p:spPr>
          <p:txBody>
            <a:bodyPr anchor="ctr"/>
            <a:lstStyle/>
            <a:p>
              <a:pPr marL="0" marR="0" lvl="0" indent="0" algn="ctr" defTabSz="1219444"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prstClr val="black"/>
                </a:solidFill>
                <a:effectLst/>
                <a:uLnTx/>
                <a:uFillTx/>
                <a:latin typeface="Arial"/>
                <a:ea typeface="微软雅黑"/>
                <a:cs typeface="+mn-cs"/>
              </a:endParaRPr>
            </a:p>
          </p:txBody>
        </p:sp>
        <p:sp>
          <p:nvSpPr>
            <p:cNvPr id="40" name="AutoShape 9"/>
            <p:cNvSpPr>
              <a:spLocks noChangeArrowheads="1"/>
            </p:cNvSpPr>
            <p:nvPr/>
          </p:nvSpPr>
          <p:spPr bwMode="gray">
            <a:xfrm rot="5432887">
              <a:off x="7344570" y="1208881"/>
              <a:ext cx="1547812" cy="1800225"/>
            </a:xfrm>
            <a:prstGeom prst="hexagon">
              <a:avLst>
                <a:gd name="adj" fmla="val 26487"/>
                <a:gd name="vf" fmla="val 115470"/>
              </a:avLst>
            </a:prstGeom>
            <a:noFill/>
            <a:ln w="9525" cap="flat" cmpd="sng" algn="ctr">
              <a:solidFill>
                <a:schemeClr val="tx2">
                  <a:lumMod val="75000"/>
                </a:schemeClr>
              </a:solidFill>
              <a:prstDash val="solid"/>
            </a:ln>
            <a:effectLst/>
          </p:spPr>
          <p:txBody>
            <a:bodyPr anchor="ctr"/>
            <a:lstStyle/>
            <a:p>
              <a:pPr marL="0" marR="0" lvl="0" indent="0" algn="ctr" defTabSz="1219444"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prstClr val="black"/>
                </a:solidFill>
                <a:effectLst/>
                <a:uLnTx/>
                <a:uFillTx/>
                <a:latin typeface="Arial"/>
                <a:ea typeface="微软雅黑"/>
                <a:cs typeface="+mn-cs"/>
              </a:endParaRPr>
            </a:p>
          </p:txBody>
        </p:sp>
        <p:pic>
          <p:nvPicPr>
            <p:cNvPr id="41" name="Picture 2"/>
            <p:cNvPicPr>
              <a:picLocks noChangeAspect="1" noChangeArrowheads="1"/>
            </p:cNvPicPr>
            <p:nvPr/>
          </p:nvPicPr>
          <p:blipFill>
            <a:blip r:embed="rId5" cstate="print"/>
            <a:srcRect/>
            <a:stretch>
              <a:fillRect/>
            </a:stretch>
          </p:blipFill>
          <p:spPr bwMode="auto">
            <a:xfrm>
              <a:off x="7316788" y="1703388"/>
              <a:ext cx="1612900" cy="792162"/>
            </a:xfrm>
            <a:prstGeom prst="rect">
              <a:avLst/>
            </a:prstGeom>
            <a:noFill/>
            <a:ln w="9525">
              <a:noFill/>
              <a:miter lim="800000"/>
              <a:headEnd/>
              <a:tailEnd/>
            </a:ln>
          </p:spPr>
        </p:pic>
        <p:pic>
          <p:nvPicPr>
            <p:cNvPr id="42" name="Picture 3"/>
            <p:cNvPicPr>
              <a:picLocks noChangeAspect="1" noChangeArrowheads="1"/>
            </p:cNvPicPr>
            <p:nvPr/>
          </p:nvPicPr>
          <p:blipFill>
            <a:blip r:embed="rId6" cstate="print"/>
            <a:srcRect/>
            <a:stretch>
              <a:fillRect/>
            </a:stretch>
          </p:blipFill>
          <p:spPr bwMode="auto">
            <a:xfrm>
              <a:off x="6337300" y="3003550"/>
              <a:ext cx="1619250" cy="723900"/>
            </a:xfrm>
            <a:prstGeom prst="rect">
              <a:avLst/>
            </a:prstGeom>
            <a:noFill/>
            <a:ln w="9525">
              <a:noFill/>
              <a:miter lim="800000"/>
              <a:headEnd/>
              <a:tailEnd/>
            </a:ln>
          </p:spPr>
        </p:pic>
        <p:pic>
          <p:nvPicPr>
            <p:cNvPr id="43" name="Picture 5"/>
            <p:cNvPicPr>
              <a:picLocks noChangeAspect="1" noChangeArrowheads="1"/>
            </p:cNvPicPr>
            <p:nvPr/>
          </p:nvPicPr>
          <p:blipFill>
            <a:blip r:embed="rId7" cstate="print"/>
            <a:srcRect/>
            <a:stretch>
              <a:fillRect/>
            </a:stretch>
          </p:blipFill>
          <p:spPr bwMode="auto">
            <a:xfrm>
              <a:off x="7340600" y="4173538"/>
              <a:ext cx="1668463" cy="757237"/>
            </a:xfrm>
            <a:prstGeom prst="rect">
              <a:avLst/>
            </a:prstGeom>
            <a:noFill/>
            <a:ln w="9525">
              <a:noFill/>
              <a:miter lim="800000"/>
              <a:headEnd/>
              <a:tailEnd/>
            </a:ln>
          </p:spPr>
        </p:pic>
        <p:pic>
          <p:nvPicPr>
            <p:cNvPr id="44" name="Picture 6"/>
            <p:cNvPicPr>
              <a:picLocks noChangeAspect="1" noChangeArrowheads="1"/>
            </p:cNvPicPr>
            <p:nvPr/>
          </p:nvPicPr>
          <p:blipFill>
            <a:blip r:embed="rId8" cstate="print"/>
            <a:srcRect/>
            <a:stretch>
              <a:fillRect/>
            </a:stretch>
          </p:blipFill>
          <p:spPr bwMode="auto">
            <a:xfrm>
              <a:off x="9224963" y="1749425"/>
              <a:ext cx="1620837" cy="746125"/>
            </a:xfrm>
            <a:prstGeom prst="rect">
              <a:avLst/>
            </a:prstGeom>
            <a:noFill/>
            <a:ln w="9525">
              <a:noFill/>
              <a:miter lim="800000"/>
              <a:headEnd/>
              <a:tailEnd/>
            </a:ln>
          </p:spPr>
        </p:pic>
        <p:pic>
          <p:nvPicPr>
            <p:cNvPr id="45" name="Picture 9"/>
            <p:cNvPicPr>
              <a:picLocks noChangeAspect="1" noChangeArrowheads="1"/>
            </p:cNvPicPr>
            <p:nvPr/>
          </p:nvPicPr>
          <p:blipFill>
            <a:blip r:embed="rId9" cstate="print"/>
            <a:srcRect/>
            <a:stretch>
              <a:fillRect/>
            </a:stretch>
          </p:blipFill>
          <p:spPr bwMode="auto">
            <a:xfrm>
              <a:off x="10153650" y="2974975"/>
              <a:ext cx="1655763" cy="744538"/>
            </a:xfrm>
            <a:prstGeom prst="rect">
              <a:avLst/>
            </a:prstGeom>
            <a:noFill/>
            <a:ln w="9525">
              <a:noFill/>
              <a:miter lim="800000"/>
              <a:headEnd/>
              <a:tailEnd/>
            </a:ln>
          </p:spPr>
        </p:pic>
        <p:pic>
          <p:nvPicPr>
            <p:cNvPr id="46" name="Picture 23"/>
            <p:cNvPicPr>
              <a:picLocks noChangeAspect="1" noChangeArrowheads="1"/>
            </p:cNvPicPr>
            <p:nvPr/>
          </p:nvPicPr>
          <p:blipFill>
            <a:blip r:embed="rId10" cstate="print">
              <a:grayscl/>
            </a:blip>
            <a:srcRect/>
            <a:stretch>
              <a:fillRect/>
            </a:stretch>
          </p:blipFill>
          <p:spPr bwMode="auto">
            <a:xfrm>
              <a:off x="9215438" y="4224338"/>
              <a:ext cx="1655762" cy="747712"/>
            </a:xfrm>
            <a:prstGeom prst="rect">
              <a:avLst/>
            </a:prstGeom>
            <a:noFill/>
            <a:ln w="9525">
              <a:noFill/>
              <a:miter lim="800000"/>
              <a:headEnd/>
              <a:tailEnd/>
            </a:ln>
          </p:spPr>
        </p:pic>
        <p:sp>
          <p:nvSpPr>
            <p:cNvPr id="47" name="矩形 59"/>
            <p:cNvSpPr>
              <a:spLocks noChangeArrowheads="1"/>
            </p:cNvSpPr>
            <p:nvPr/>
          </p:nvSpPr>
          <p:spPr bwMode="auto">
            <a:xfrm>
              <a:off x="7754427" y="2495549"/>
              <a:ext cx="635979" cy="291053"/>
            </a:xfrm>
            <a:prstGeom prst="rect">
              <a:avLst/>
            </a:prstGeom>
            <a:noFill/>
            <a:ln w="9525">
              <a:noFill/>
              <a:miter lim="800000"/>
              <a:headEnd/>
              <a:tailEnd/>
            </a:ln>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ea typeface="微软雅黑" pitchFamily="34" charset="-122"/>
                </a:rPr>
                <a:t>风雨</a:t>
              </a:r>
            </a:p>
          </p:txBody>
        </p:sp>
        <p:sp>
          <p:nvSpPr>
            <p:cNvPr id="48" name="矩形 60"/>
            <p:cNvSpPr>
              <a:spLocks noChangeArrowheads="1"/>
            </p:cNvSpPr>
            <p:nvPr/>
          </p:nvSpPr>
          <p:spPr bwMode="auto">
            <a:xfrm>
              <a:off x="9700700" y="2495549"/>
              <a:ext cx="635979" cy="291053"/>
            </a:xfrm>
            <a:prstGeom prst="rect">
              <a:avLst/>
            </a:prstGeom>
            <a:noFill/>
            <a:ln w="9525">
              <a:noFill/>
              <a:miter lim="800000"/>
              <a:headEnd/>
              <a:tailEnd/>
            </a:ln>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ea typeface="微软雅黑" pitchFamily="34" charset="-122"/>
                </a:rPr>
                <a:t>液滴</a:t>
              </a:r>
            </a:p>
          </p:txBody>
        </p:sp>
        <p:sp>
          <p:nvSpPr>
            <p:cNvPr id="49" name="矩形 61"/>
            <p:cNvSpPr>
              <a:spLocks noChangeArrowheads="1"/>
            </p:cNvSpPr>
            <p:nvPr/>
          </p:nvSpPr>
          <p:spPr bwMode="auto">
            <a:xfrm>
              <a:off x="6820975" y="3746500"/>
              <a:ext cx="635979" cy="291053"/>
            </a:xfrm>
            <a:prstGeom prst="rect">
              <a:avLst/>
            </a:prstGeom>
            <a:noFill/>
            <a:ln w="9525">
              <a:noFill/>
              <a:miter lim="800000"/>
              <a:headEnd/>
              <a:tailEnd/>
            </a:ln>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000" b="0" i="0" u="none" strike="noStrike" kern="0" cap="none" spc="0" normalizeH="0" baseline="0" noProof="0">
                  <a:ln>
                    <a:noFill/>
                  </a:ln>
                  <a:solidFill>
                    <a:prstClr val="black"/>
                  </a:solidFill>
                  <a:effectLst/>
                  <a:uLnTx/>
                  <a:uFillTx/>
                  <a:ea typeface="微软雅黑" pitchFamily="34" charset="-122"/>
                </a:rPr>
                <a:t>低温</a:t>
              </a:r>
            </a:p>
          </p:txBody>
        </p:sp>
        <p:sp>
          <p:nvSpPr>
            <p:cNvPr id="50" name="矩形 62"/>
            <p:cNvSpPr>
              <a:spLocks noChangeArrowheads="1"/>
            </p:cNvSpPr>
            <p:nvPr/>
          </p:nvSpPr>
          <p:spPr bwMode="auto">
            <a:xfrm>
              <a:off x="8401659" y="2655474"/>
              <a:ext cx="1308471" cy="1309739"/>
            </a:xfrm>
            <a:prstGeom prst="rect">
              <a:avLst/>
            </a:prstGeom>
            <a:noFill/>
            <a:ln w="9525">
              <a:noFill/>
              <a:miter lim="800000"/>
              <a:headEnd/>
              <a:tailEnd/>
            </a:ln>
          </p:spPr>
          <p:txBody>
            <a:bodyPr wrap="none">
              <a:spAutoFit/>
            </a:bodyPr>
            <a:lstStyle/>
            <a:p>
              <a:pPr marL="0" marR="0" lvl="0" indent="0" algn="ctr" defTabSz="914400" eaLnBrk="1" fontAlgn="base" latinLnBrk="0" hangingPunct="1">
                <a:lnSpc>
                  <a:spcPct val="150000"/>
                </a:lnSpc>
                <a:spcBef>
                  <a:spcPct val="0"/>
                </a:spcBef>
                <a:spcAft>
                  <a:spcPct val="0"/>
                </a:spcAft>
                <a:buClrTx/>
                <a:buSzTx/>
                <a:buFontTx/>
                <a:buNone/>
                <a:tabLst/>
                <a:defRPr/>
              </a:pPr>
              <a:r>
                <a:rPr kumimoji="0" lang="zh-CN" altLang="en-US" sz="1100" i="0" u="none" strike="noStrike" kern="0" cap="none" spc="0" normalizeH="0" baseline="0" noProof="0" dirty="0">
                  <a:ln>
                    <a:noFill/>
                  </a:ln>
                  <a:solidFill>
                    <a:srgbClr val="C00000"/>
                  </a:solidFill>
                  <a:effectLst/>
                  <a:uLnTx/>
                  <a:uFillTx/>
                  <a:latin typeface="微软雅黑" pitchFamily="34" charset="-122"/>
                  <a:ea typeface="微软雅黑" pitchFamily="34" charset="-122"/>
                </a:rPr>
                <a:t>硬件：</a:t>
              </a:r>
              <a:endParaRPr kumimoji="0" lang="en-US" altLang="zh-CN" sz="1100" i="0" u="none" strike="noStrike" kern="0" cap="none" spc="0" normalizeH="0" baseline="0" noProof="0" dirty="0">
                <a:ln>
                  <a:noFill/>
                </a:ln>
                <a:solidFill>
                  <a:srgbClr val="C00000"/>
                </a:solidFill>
                <a:effectLst/>
                <a:uLnTx/>
                <a:uFillTx/>
                <a:latin typeface="微软雅黑" pitchFamily="34" charset="-122"/>
                <a:ea typeface="微软雅黑" pitchFamily="34" charset="-122"/>
              </a:endParaRPr>
            </a:p>
            <a:p>
              <a:pPr marL="0" marR="0" lvl="0" indent="0" algn="ctr" defTabSz="914400" eaLnBrk="1" fontAlgn="base" latinLnBrk="0" hangingPunct="1">
                <a:lnSpc>
                  <a:spcPct val="150000"/>
                </a:lnSpc>
                <a:spcBef>
                  <a:spcPct val="0"/>
                </a:spcBef>
                <a:spcAft>
                  <a:spcPct val="0"/>
                </a:spcAft>
                <a:buClrTx/>
                <a:buSzTx/>
                <a:buFontTx/>
                <a:buNone/>
                <a:tabLst/>
                <a:defRPr/>
              </a:pPr>
              <a:r>
                <a:rPr kumimoji="0" lang="en-US" altLang="zh-CN" sz="1100" i="0" u="none" strike="noStrike" kern="0" cap="none" spc="0" normalizeH="0" baseline="0" noProof="0" dirty="0">
                  <a:ln>
                    <a:noFill/>
                  </a:ln>
                  <a:solidFill>
                    <a:srgbClr val="C00000"/>
                  </a:solidFill>
                  <a:effectLst/>
                  <a:uLnTx/>
                  <a:uFillTx/>
                  <a:latin typeface="微软雅黑" pitchFamily="34" charset="-122"/>
                  <a:ea typeface="微软雅黑" pitchFamily="34" charset="-122"/>
                </a:rPr>
                <a:t>2000+</a:t>
              </a:r>
              <a:r>
                <a:rPr kumimoji="0" lang="zh-CN" altLang="en-US" sz="1100" i="0" u="none" strike="noStrike" kern="0" cap="none" spc="0" normalizeH="0" baseline="0" noProof="0" dirty="0">
                  <a:ln>
                    <a:noFill/>
                  </a:ln>
                  <a:solidFill>
                    <a:srgbClr val="C00000"/>
                  </a:solidFill>
                  <a:effectLst/>
                  <a:uLnTx/>
                  <a:uFillTx/>
                  <a:latin typeface="微软雅黑" pitchFamily="34" charset="-122"/>
                  <a:ea typeface="微软雅黑" pitchFamily="34" charset="-122"/>
                </a:rPr>
                <a:t>项</a:t>
              </a:r>
              <a:endParaRPr kumimoji="0" lang="en-US" altLang="zh-CN" sz="1100" i="0" u="none" strike="noStrike" kern="0" cap="none" spc="0" normalizeH="0" baseline="0" noProof="0" dirty="0">
                <a:ln>
                  <a:noFill/>
                </a:ln>
                <a:solidFill>
                  <a:srgbClr val="C00000"/>
                </a:solidFill>
                <a:effectLst/>
                <a:uLnTx/>
                <a:uFillTx/>
                <a:latin typeface="微软雅黑" pitchFamily="34" charset="-122"/>
                <a:ea typeface="微软雅黑" pitchFamily="34" charset="-122"/>
              </a:endParaRPr>
            </a:p>
            <a:p>
              <a:pPr marL="0" marR="0" lvl="0" indent="0" algn="ctr" defTabSz="914400" eaLnBrk="1" fontAlgn="base" latinLnBrk="0" hangingPunct="1">
                <a:lnSpc>
                  <a:spcPct val="150000"/>
                </a:lnSpc>
                <a:spcBef>
                  <a:spcPct val="0"/>
                </a:spcBef>
                <a:spcAft>
                  <a:spcPct val="0"/>
                </a:spcAft>
                <a:buClrTx/>
                <a:buSzTx/>
                <a:buFontTx/>
                <a:buNone/>
                <a:tabLst/>
                <a:defRPr/>
              </a:pPr>
              <a:r>
                <a:rPr kumimoji="0" lang="zh-CN" altLang="en-US" sz="1100" i="0" u="none" strike="noStrike" kern="0" cap="none" spc="0" normalizeH="0" baseline="0" noProof="0" dirty="0">
                  <a:ln>
                    <a:noFill/>
                  </a:ln>
                  <a:solidFill>
                    <a:srgbClr val="C00000"/>
                  </a:solidFill>
                  <a:effectLst/>
                  <a:uLnTx/>
                  <a:uFillTx/>
                  <a:latin typeface="微软雅黑" pitchFamily="34" charset="-122"/>
                  <a:ea typeface="微软雅黑" pitchFamily="34" charset="-122"/>
                </a:rPr>
                <a:t>软件：</a:t>
              </a:r>
              <a:endParaRPr kumimoji="0" lang="en-US" altLang="zh-CN" sz="1100" i="0" u="none" strike="noStrike" kern="0" cap="none" spc="0" normalizeH="0" baseline="0" noProof="0" dirty="0">
                <a:ln>
                  <a:noFill/>
                </a:ln>
                <a:solidFill>
                  <a:srgbClr val="C00000"/>
                </a:solidFill>
                <a:effectLst/>
                <a:uLnTx/>
                <a:uFillTx/>
                <a:latin typeface="微软雅黑" pitchFamily="34" charset="-122"/>
                <a:ea typeface="微软雅黑" pitchFamily="34" charset="-122"/>
              </a:endParaRPr>
            </a:p>
            <a:p>
              <a:pPr marL="0" marR="0" lvl="0" indent="0" algn="ctr" defTabSz="914400" eaLnBrk="1" fontAlgn="base" latinLnBrk="0" hangingPunct="1">
                <a:lnSpc>
                  <a:spcPct val="150000"/>
                </a:lnSpc>
                <a:spcBef>
                  <a:spcPct val="0"/>
                </a:spcBef>
                <a:spcAft>
                  <a:spcPct val="0"/>
                </a:spcAft>
                <a:buClrTx/>
                <a:buSzTx/>
                <a:buFontTx/>
                <a:buNone/>
                <a:tabLst/>
                <a:defRPr/>
              </a:pPr>
              <a:r>
                <a:rPr kumimoji="0" lang="en-US" altLang="zh-CN" sz="1100" i="0" u="none" strike="noStrike" kern="0" cap="none" spc="0" normalizeH="0" baseline="0" noProof="0" dirty="0">
                  <a:ln>
                    <a:noFill/>
                  </a:ln>
                  <a:solidFill>
                    <a:srgbClr val="C00000"/>
                  </a:solidFill>
                  <a:effectLst/>
                  <a:uLnTx/>
                  <a:uFillTx/>
                  <a:latin typeface="微软雅黑" pitchFamily="34" charset="-122"/>
                  <a:ea typeface="微软雅黑" pitchFamily="34" charset="-122"/>
                </a:rPr>
                <a:t> 10000+</a:t>
              </a:r>
              <a:r>
                <a:rPr kumimoji="0" lang="zh-CN" altLang="en-US" sz="1100" i="0" u="none" strike="noStrike" kern="0" cap="none" spc="0" normalizeH="0" baseline="0" noProof="0" dirty="0">
                  <a:ln>
                    <a:noFill/>
                  </a:ln>
                  <a:solidFill>
                    <a:srgbClr val="C00000"/>
                  </a:solidFill>
                  <a:effectLst/>
                  <a:uLnTx/>
                  <a:uFillTx/>
                  <a:latin typeface="微软雅黑" pitchFamily="34" charset="-122"/>
                  <a:ea typeface="微软雅黑" pitchFamily="34" charset="-122"/>
                </a:rPr>
                <a:t>项</a:t>
              </a:r>
            </a:p>
          </p:txBody>
        </p:sp>
        <p:sp>
          <p:nvSpPr>
            <p:cNvPr id="51" name="矩形 63"/>
            <p:cNvSpPr>
              <a:spLocks noChangeArrowheads="1"/>
            </p:cNvSpPr>
            <p:nvPr/>
          </p:nvSpPr>
          <p:spPr bwMode="auto">
            <a:xfrm>
              <a:off x="10673838" y="3746500"/>
              <a:ext cx="635979" cy="291053"/>
            </a:xfrm>
            <a:prstGeom prst="rect">
              <a:avLst/>
            </a:prstGeom>
            <a:noFill/>
            <a:ln w="9525">
              <a:noFill/>
              <a:miter lim="800000"/>
              <a:headEnd/>
              <a:tailEnd/>
            </a:ln>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ea typeface="微软雅黑" pitchFamily="34" charset="-122"/>
                </a:rPr>
                <a:t>电磁</a:t>
              </a:r>
            </a:p>
          </p:txBody>
        </p:sp>
        <p:sp>
          <p:nvSpPr>
            <p:cNvPr id="52" name="矩形 64"/>
            <p:cNvSpPr>
              <a:spLocks noChangeArrowheads="1"/>
            </p:cNvSpPr>
            <p:nvPr/>
          </p:nvSpPr>
          <p:spPr bwMode="auto">
            <a:xfrm>
              <a:off x="7769290" y="4970463"/>
              <a:ext cx="635979" cy="291053"/>
            </a:xfrm>
            <a:prstGeom prst="rect">
              <a:avLst/>
            </a:prstGeom>
            <a:noFill/>
            <a:ln w="9525">
              <a:noFill/>
              <a:miter lim="800000"/>
              <a:headEnd/>
              <a:tailEnd/>
            </a:ln>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000" b="0" i="0" u="none" strike="noStrike" kern="0" cap="none" spc="0" normalizeH="0" baseline="0" noProof="0" dirty="0">
                  <a:ln>
                    <a:noFill/>
                  </a:ln>
                  <a:solidFill>
                    <a:prstClr val="black"/>
                  </a:solidFill>
                  <a:effectLst/>
                  <a:uLnTx/>
                  <a:uFillTx/>
                  <a:ea typeface="微软雅黑" pitchFamily="34" charset="-122"/>
                </a:rPr>
                <a:t>针焰</a:t>
              </a:r>
            </a:p>
          </p:txBody>
        </p:sp>
        <p:sp>
          <p:nvSpPr>
            <p:cNvPr id="53" name="矩形 65"/>
            <p:cNvSpPr>
              <a:spLocks noChangeArrowheads="1"/>
            </p:cNvSpPr>
            <p:nvPr/>
          </p:nvSpPr>
          <p:spPr bwMode="auto">
            <a:xfrm>
              <a:off x="9679054" y="4970463"/>
              <a:ext cx="635979" cy="291053"/>
            </a:xfrm>
            <a:prstGeom prst="rect">
              <a:avLst/>
            </a:prstGeom>
            <a:noFill/>
            <a:ln w="9525">
              <a:noFill/>
              <a:miter lim="800000"/>
              <a:headEnd/>
              <a:tailEnd/>
            </a:ln>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000" b="0" i="0" u="none" strike="noStrike" kern="0" cap="none" spc="0" normalizeH="0" baseline="0" noProof="0">
                  <a:ln>
                    <a:noFill/>
                  </a:ln>
                  <a:solidFill>
                    <a:prstClr val="black"/>
                  </a:solidFill>
                  <a:effectLst/>
                  <a:uLnTx/>
                  <a:uFillTx/>
                  <a:ea typeface="微软雅黑" pitchFamily="34" charset="-122"/>
                </a:rPr>
                <a:t>雷击</a:t>
              </a:r>
            </a:p>
          </p:txBody>
        </p:sp>
      </p:grpSp>
    </p:spTree>
    <p:extLst>
      <p:ext uri="{BB962C8B-B14F-4D97-AF65-F5344CB8AC3E}">
        <p14:creationId xmlns:p14="http://schemas.microsoft.com/office/powerpoint/2010/main" val="69213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464073" y="351655"/>
            <a:ext cx="259057" cy="596822"/>
            <a:chOff x="464073" y="351655"/>
            <a:chExt cx="259057" cy="596822"/>
          </a:xfrm>
        </p:grpSpPr>
        <p:sp>
          <p:nvSpPr>
            <p:cNvPr id="14" name="矩形 13"/>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15" name="矩形 14"/>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sp>
        <p:nvSpPr>
          <p:cNvPr id="16" name="矩形 15"/>
          <p:cNvSpPr/>
          <p:nvPr/>
        </p:nvSpPr>
        <p:spPr>
          <a:xfrm>
            <a:off x="768895" y="266646"/>
            <a:ext cx="2002997" cy="781650"/>
          </a:xfrm>
          <a:prstGeom prst="rect">
            <a:avLst/>
          </a:prstGeom>
        </p:spPr>
        <p:txBody>
          <a:bodyPr wrap="square">
            <a:spAutoFit/>
          </a:bodyPr>
          <a:lstStyle/>
          <a:p>
            <a:pPr defTabSz="914309">
              <a:lnSpc>
                <a:spcPct val="112000"/>
              </a:lnSpc>
              <a:defRPr/>
            </a:pPr>
            <a:r>
              <a:rPr lang="zh-CN" altLang="en-US" b="1" dirty="0">
                <a:solidFill>
                  <a:srgbClr val="666666">
                    <a:lumMod val="95000"/>
                  </a:srgbClr>
                </a:solidFill>
                <a:latin typeface="微软雅黑" pitchFamily="34" charset="-122"/>
                <a:ea typeface="微软雅黑" pitchFamily="34" charset="-122"/>
              </a:rPr>
              <a:t>目录页 </a:t>
            </a:r>
            <a:r>
              <a:rPr lang="en-US" altLang="zh-CN" b="1" dirty="0">
                <a:solidFill>
                  <a:srgbClr val="666666">
                    <a:lumMod val="95000"/>
                  </a:srgbClr>
                </a:solidFill>
                <a:latin typeface="微软雅黑" pitchFamily="34" charset="-122"/>
                <a:ea typeface="微软雅黑" pitchFamily="34" charset="-122"/>
              </a:rPr>
              <a:t> </a:t>
            </a:r>
          </a:p>
          <a:p>
            <a:pPr defTabSz="914309">
              <a:lnSpc>
                <a:spcPct val="112000"/>
              </a:lnSpc>
              <a:defRPr/>
            </a:pPr>
            <a:r>
              <a:rPr lang="en-US" altLang="zh-CN" sz="1600" dirty="0">
                <a:solidFill>
                  <a:srgbClr val="666666">
                    <a:lumMod val="75000"/>
                  </a:srgbClr>
                </a:solidFill>
                <a:ea typeface="宋体" panose="02010600030101010101" pitchFamily="2" charset="-122"/>
              </a:rPr>
              <a:t>CONTENTS PAGE </a:t>
            </a:r>
            <a:endParaRPr lang="zh-CN" altLang="en-US" kern="0" dirty="0">
              <a:solidFill>
                <a:srgbClr val="666666">
                  <a:lumMod val="75000"/>
                </a:srgbClr>
              </a:solidFill>
            </a:endParaRPr>
          </a:p>
        </p:txBody>
      </p:sp>
      <p:grpSp>
        <p:nvGrpSpPr>
          <p:cNvPr id="17" name="组合 16"/>
          <p:cNvGrpSpPr/>
          <p:nvPr/>
        </p:nvGrpSpPr>
        <p:grpSpPr>
          <a:xfrm>
            <a:off x="2827837" y="2133650"/>
            <a:ext cx="6235787" cy="2123945"/>
            <a:chOff x="2827837" y="2133650"/>
            <a:chExt cx="6235787" cy="2123945"/>
          </a:xfrm>
        </p:grpSpPr>
        <p:grpSp>
          <p:nvGrpSpPr>
            <p:cNvPr id="18" name="组合 17"/>
            <p:cNvGrpSpPr/>
            <p:nvPr/>
          </p:nvGrpSpPr>
          <p:grpSpPr>
            <a:xfrm>
              <a:off x="2827837" y="2133650"/>
              <a:ext cx="6235787" cy="2123945"/>
              <a:chOff x="2827837" y="2133650"/>
              <a:chExt cx="6235787" cy="2123945"/>
            </a:xfrm>
          </p:grpSpPr>
          <p:sp>
            <p:nvSpPr>
              <p:cNvPr id="20" name="矩形 19"/>
              <p:cNvSpPr/>
              <p:nvPr/>
            </p:nvSpPr>
            <p:spPr>
              <a:xfrm>
                <a:off x="2827837" y="3046901"/>
                <a:ext cx="6235787" cy="1210694"/>
              </a:xfrm>
              <a:prstGeom prst="rect">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827837" y="2133650"/>
                <a:ext cx="6235787" cy="1405819"/>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对角圆角矩形 18"/>
            <p:cNvSpPr/>
            <p:nvPr/>
          </p:nvSpPr>
          <p:spPr>
            <a:xfrm>
              <a:off x="2827837" y="2891631"/>
              <a:ext cx="6235787" cy="647838"/>
            </a:xfrm>
            <a:prstGeom prst="round2DiagRect">
              <a:avLst>
                <a:gd name="adj1" fmla="val 20943"/>
                <a:gd name="adj2" fmla="val 0"/>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latin typeface="微软雅黑" panose="020B0503020204020204" pitchFamily="34" charset="-122"/>
                <a:ea typeface="微软雅黑" panose="020B0503020204020204" pitchFamily="34" charset="-122"/>
              </a:endParaRPr>
            </a:p>
          </p:txBody>
        </p:sp>
      </p:grpSp>
      <p:sp>
        <p:nvSpPr>
          <p:cNvPr id="22" name="TextBox 6"/>
          <p:cNvSpPr txBox="1"/>
          <p:nvPr/>
        </p:nvSpPr>
        <p:spPr>
          <a:xfrm>
            <a:off x="3299750" y="2312202"/>
            <a:ext cx="3832914" cy="369332"/>
          </a:xfrm>
          <a:prstGeom prst="rect">
            <a:avLst/>
          </a:prstGeom>
          <a:noFill/>
        </p:spPr>
        <p:txBody>
          <a:bodyPr vert="horz" wrap="square" lIns="0" tIns="0" rIns="0" bIns="0" rtlCol="0" anchor="ctr">
            <a:spAutoFit/>
          </a:bodyPr>
          <a:lstStyle>
            <a:defPPr>
              <a:defRPr lang="zh-CN"/>
            </a:defPPr>
            <a:lvl1pPr>
              <a:defRPr>
                <a:solidFill>
                  <a:schemeClr val="bg1">
                    <a:lumMod val="50000"/>
                  </a:schemeClr>
                </a:solidFill>
                <a:latin typeface="Impact" pitchFamily="34" charset="0"/>
                <a:ea typeface="微软雅黑" pitchFamily="34" charset="-122"/>
              </a:defRPr>
            </a:lvl1pPr>
          </a:lstStyle>
          <a:p>
            <a:r>
              <a:rPr lang="en-US" altLang="zh-CN" dirty="0">
                <a:solidFill>
                  <a:schemeClr val="tx2">
                    <a:lumMod val="75000"/>
                  </a:schemeClr>
                </a:solidFill>
                <a:latin typeface="微软雅黑" panose="020B0503020204020204" pitchFamily="34" charset="-122"/>
              </a:rPr>
              <a:t>01    </a:t>
            </a:r>
            <a:r>
              <a:rPr lang="zh-CN" altLang="en-US" dirty="0">
                <a:solidFill>
                  <a:schemeClr val="tx2">
                    <a:lumMod val="75000"/>
                  </a:schemeClr>
                </a:solidFill>
                <a:latin typeface="微软雅黑" panose="020B0503020204020204" pitchFamily="34" charset="-122"/>
              </a:rPr>
              <a:t>产品概述</a:t>
            </a:r>
          </a:p>
        </p:txBody>
      </p:sp>
      <p:sp>
        <p:nvSpPr>
          <p:cNvPr id="23" name="TextBox 11"/>
          <p:cNvSpPr txBox="1"/>
          <p:nvPr/>
        </p:nvSpPr>
        <p:spPr>
          <a:xfrm>
            <a:off x="3299750" y="3770206"/>
            <a:ext cx="4462882" cy="369332"/>
          </a:xfrm>
          <a:prstGeom prst="rect">
            <a:avLst/>
          </a:prstGeom>
          <a:noFill/>
        </p:spPr>
        <p:txBody>
          <a:bodyPr vert="horz" wrap="square" lIns="0" tIns="0" rIns="0" bIns="0" rtlCol="0" anchor="ctr">
            <a:spAutoFit/>
          </a:bodyPr>
          <a:lstStyle/>
          <a:p>
            <a:r>
              <a:rPr lang="en-US" altLang="zh-CN" dirty="0">
                <a:solidFill>
                  <a:schemeClr val="tx2"/>
                </a:solidFill>
                <a:latin typeface="微软雅黑" panose="020B0503020204020204" pitchFamily="34" charset="-122"/>
                <a:ea typeface="微软雅黑" panose="020B0503020204020204" pitchFamily="34" charset="-122"/>
              </a:rPr>
              <a:t>03    </a:t>
            </a:r>
            <a:r>
              <a:rPr lang="zh-CN" altLang="en-US" dirty="0">
                <a:solidFill>
                  <a:schemeClr val="tx2"/>
                </a:solidFill>
                <a:latin typeface="微软雅黑" panose="020B0503020204020204" pitchFamily="34" charset="-122"/>
                <a:ea typeface="微软雅黑" panose="020B0503020204020204" pitchFamily="34" charset="-122"/>
              </a:rPr>
              <a:t>组网场景</a:t>
            </a:r>
          </a:p>
        </p:txBody>
      </p:sp>
      <p:sp>
        <p:nvSpPr>
          <p:cNvPr id="24" name="TextBox 10"/>
          <p:cNvSpPr txBox="1"/>
          <p:nvPr/>
        </p:nvSpPr>
        <p:spPr>
          <a:xfrm>
            <a:off x="3299750" y="3026391"/>
            <a:ext cx="4462882" cy="369332"/>
          </a:xfrm>
          <a:prstGeom prst="rect">
            <a:avLst/>
          </a:prstGeom>
          <a:noFill/>
        </p:spPr>
        <p:txBody>
          <a:bodyPr vert="horz" wrap="square" lIns="0" tIns="0" rIns="0" bIns="0" rtlCol="0" anchor="ctr">
            <a:spAutoFit/>
          </a:bodyPr>
          <a:lstStyle>
            <a:defPPr>
              <a:defRPr lang="zh-CN"/>
            </a:defPPr>
            <a:lvl1pPr>
              <a:defRPr>
                <a:solidFill>
                  <a:schemeClr val="bg1">
                    <a:lumMod val="50000"/>
                  </a:schemeClr>
                </a:solidFill>
                <a:latin typeface="Impact" pitchFamily="34" charset="0"/>
                <a:ea typeface="微软雅黑" pitchFamily="34" charset="-122"/>
              </a:defRPr>
            </a:lvl1pPr>
          </a:lstStyle>
          <a:p>
            <a:r>
              <a:rPr lang="en-US" altLang="zh-CN" dirty="0">
                <a:solidFill>
                  <a:schemeClr val="bg2">
                    <a:lumMod val="10000"/>
                  </a:schemeClr>
                </a:solidFill>
                <a:latin typeface="微软雅黑" panose="020B0503020204020204" pitchFamily="34" charset="-122"/>
              </a:rPr>
              <a:t>02    </a:t>
            </a:r>
            <a:r>
              <a:rPr lang="zh-CN" altLang="en-US" dirty="0">
                <a:solidFill>
                  <a:schemeClr val="bg2">
                    <a:lumMod val="10000"/>
                  </a:schemeClr>
                </a:solidFill>
                <a:latin typeface="微软雅黑" panose="020B0503020204020204" pitchFamily="34" charset="-122"/>
              </a:rPr>
              <a:t>业务功能介绍</a:t>
            </a:r>
          </a:p>
        </p:txBody>
      </p:sp>
    </p:spTree>
    <p:extLst>
      <p:ext uri="{BB962C8B-B14F-4D97-AF65-F5344CB8AC3E}">
        <p14:creationId xmlns:p14="http://schemas.microsoft.com/office/powerpoint/2010/main" val="3324526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a:xfrm>
            <a:off x="883571" y="456134"/>
            <a:ext cx="10740640" cy="480697"/>
          </a:xfrm>
        </p:spPr>
        <p:txBody>
          <a:bodyPr/>
          <a:lstStyle/>
          <a:p>
            <a:r>
              <a:rPr lang="en-US" altLang="zh-CN" dirty="0"/>
              <a:t>4K30fps</a:t>
            </a:r>
            <a:r>
              <a:rPr lang="zh-CN" altLang="en-US" dirty="0"/>
              <a:t>双流超清录制</a:t>
            </a:r>
          </a:p>
        </p:txBody>
      </p:sp>
      <p:sp>
        <p:nvSpPr>
          <p:cNvPr id="16" name="文本框 15"/>
          <p:cNvSpPr txBox="1"/>
          <p:nvPr/>
        </p:nvSpPr>
        <p:spPr>
          <a:xfrm>
            <a:off x="2069666" y="4561048"/>
            <a:ext cx="8548907" cy="1200329"/>
          </a:xfrm>
          <a:prstGeom prst="rect">
            <a:avLst/>
          </a:prstGeom>
          <a:noFill/>
        </p:spPr>
        <p:txBody>
          <a:bodyPr wrap="square" rtlCol="0">
            <a:spAutoFit/>
          </a:bodyPr>
          <a:lstStyle/>
          <a:p>
            <a:pPr marL="285750" indent="-285750" defTabSz="1218916">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Arial" panose="020B0604020202020204" pitchFamily="34" charset="0"/>
              </a:rPr>
              <a:t>录制</a:t>
            </a:r>
            <a:r>
              <a:rPr lang="en-US" altLang="zh-CN" sz="1600" dirty="0">
                <a:latin typeface="微软雅黑" panose="020B0503020204020204" pitchFamily="34" charset="-122"/>
                <a:ea typeface="微软雅黑" panose="020B0503020204020204" pitchFamily="34" charset="-122"/>
                <a:cs typeface="Arial" panose="020B0604020202020204" pitchFamily="34" charset="0"/>
              </a:rPr>
              <a:t>/</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直播能力：</a:t>
            </a:r>
            <a:r>
              <a:rPr lang="en-US" altLang="zh-CN" sz="1600" dirty="0">
                <a:latin typeface="微软雅黑" panose="020B0503020204020204" pitchFamily="34" charset="-122"/>
                <a:ea typeface="微软雅黑" panose="020B0503020204020204" pitchFamily="34" charset="-122"/>
                <a:cs typeface="Arial" panose="020B0604020202020204" pitchFamily="34" charset="0"/>
              </a:rPr>
              <a:t>4K30/1080p60/1080p30/720p30/4CIF</a:t>
            </a:r>
          </a:p>
          <a:p>
            <a:pPr marL="285750" indent="-285750" defTabSz="1218916">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Arial" panose="020B0604020202020204" pitchFamily="34" charset="0"/>
              </a:rPr>
              <a:t>录制</a:t>
            </a:r>
            <a:r>
              <a:rPr lang="en-US" altLang="zh-CN" sz="1600" dirty="0">
                <a:latin typeface="微软雅黑" panose="020B0503020204020204" pitchFamily="34" charset="-122"/>
                <a:ea typeface="微软雅黑" panose="020B0503020204020204" pitchFamily="34" charset="-122"/>
                <a:cs typeface="Arial" panose="020B0604020202020204" pitchFamily="34" charset="0"/>
              </a:rPr>
              <a:t>/</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直播并发路数：</a:t>
            </a:r>
            <a:r>
              <a:rPr lang="en-US" altLang="zh-CN" sz="1600" dirty="0">
                <a:latin typeface="微软雅黑" panose="020B0503020204020204" pitchFamily="34" charset="-122"/>
                <a:ea typeface="微软雅黑" panose="020B0503020204020204" pitchFamily="34" charset="-122"/>
                <a:cs typeface="Arial" panose="020B0604020202020204" pitchFamily="34" charset="0"/>
              </a:rPr>
              <a:t>8</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路</a:t>
            </a:r>
            <a:r>
              <a:rPr lang="en-US" altLang="zh-CN" sz="1600" dirty="0">
                <a:latin typeface="微软雅黑" panose="020B0503020204020204" pitchFamily="34" charset="-122"/>
                <a:ea typeface="微软雅黑" panose="020B0503020204020204" pitchFamily="34" charset="-122"/>
                <a:cs typeface="Arial" panose="020B0604020202020204" pitchFamily="34" charset="0"/>
              </a:rPr>
              <a:t>4K30/ 16</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路</a:t>
            </a:r>
            <a:r>
              <a:rPr lang="en-US" altLang="zh-CN" sz="1600" dirty="0">
                <a:latin typeface="微软雅黑" panose="020B0503020204020204" pitchFamily="34" charset="-122"/>
                <a:ea typeface="微软雅黑" panose="020B0503020204020204" pitchFamily="34" charset="-122"/>
                <a:cs typeface="Arial" panose="020B0604020202020204" pitchFamily="34" charset="0"/>
              </a:rPr>
              <a:t>1080p60 / 32</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路</a:t>
            </a:r>
            <a:r>
              <a:rPr lang="en-US" altLang="zh-CN" sz="1600" dirty="0">
                <a:latin typeface="微软雅黑" panose="020B0503020204020204" pitchFamily="34" charset="-122"/>
                <a:ea typeface="微软雅黑" panose="020B0503020204020204" pitchFamily="34" charset="-122"/>
                <a:cs typeface="Arial" panose="020B0604020202020204" pitchFamily="34" charset="0"/>
              </a:rPr>
              <a:t>1080p30 / 64</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路</a:t>
            </a:r>
            <a:r>
              <a:rPr lang="en-US" altLang="zh-CN" sz="1600" dirty="0">
                <a:latin typeface="微软雅黑" panose="020B0503020204020204" pitchFamily="34" charset="-122"/>
                <a:ea typeface="微软雅黑" panose="020B0503020204020204" pitchFamily="34" charset="-122"/>
                <a:cs typeface="Arial" panose="020B0604020202020204" pitchFamily="34" charset="0"/>
              </a:rPr>
              <a:t>720p30 </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视频流</a:t>
            </a:r>
            <a:endParaRPr lang="en-US" altLang="zh-CN" sz="1600" dirty="0">
              <a:latin typeface="微软雅黑" panose="020B0503020204020204" pitchFamily="34" charset="-122"/>
              <a:ea typeface="微软雅黑" panose="020B0503020204020204" pitchFamily="34" charset="-122"/>
              <a:cs typeface="Arial" panose="020B0604020202020204" pitchFamily="34" charset="0"/>
            </a:endParaRPr>
          </a:p>
          <a:p>
            <a:pPr marL="285750" indent="-285750" defTabSz="1218916">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Arial" panose="020B0604020202020204" pitchFamily="34" charset="0"/>
              </a:rPr>
              <a:t>支持会议中数据共享、协作标注录制</a:t>
            </a:r>
            <a:endParaRPr lang="en-US" altLang="zh-CN" sz="1600" dirty="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5" name="组合 14"/>
          <p:cNvGrpSpPr/>
          <p:nvPr/>
        </p:nvGrpSpPr>
        <p:grpSpPr>
          <a:xfrm>
            <a:off x="464073" y="351655"/>
            <a:ext cx="259057" cy="596822"/>
            <a:chOff x="464073" y="351655"/>
            <a:chExt cx="259057" cy="596822"/>
          </a:xfrm>
        </p:grpSpPr>
        <p:sp>
          <p:nvSpPr>
            <p:cNvPr id="17" name="矩形 16"/>
            <p:cNvSpPr/>
            <p:nvPr/>
          </p:nvSpPr>
          <p:spPr>
            <a:xfrm>
              <a:off x="558051" y="351655"/>
              <a:ext cx="165079" cy="596822"/>
            </a:xfrm>
            <a:prstGeom prst="rect">
              <a:avLst/>
            </a:prstGeom>
            <a:solidFill>
              <a:srgbClr val="99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sp>
          <p:nvSpPr>
            <p:cNvPr id="18" name="矩形 17"/>
            <p:cNvSpPr/>
            <p:nvPr/>
          </p:nvSpPr>
          <p:spPr>
            <a:xfrm>
              <a:off x="464073" y="351655"/>
              <a:ext cx="63492" cy="596822"/>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66666"/>
                </a:solidFill>
              </a:endParaRPr>
            </a:p>
          </p:txBody>
        </p:sp>
      </p:grpSp>
      <p:grpSp>
        <p:nvGrpSpPr>
          <p:cNvPr id="3" name="组合 2"/>
          <p:cNvGrpSpPr/>
          <p:nvPr/>
        </p:nvGrpSpPr>
        <p:grpSpPr>
          <a:xfrm>
            <a:off x="536918" y="1162500"/>
            <a:ext cx="7246445" cy="3098817"/>
            <a:chOff x="2168752" y="1162500"/>
            <a:chExt cx="7246445" cy="3098817"/>
          </a:xfrm>
        </p:grpSpPr>
        <p:sp>
          <p:nvSpPr>
            <p:cNvPr id="13" name="云形 12"/>
            <p:cNvSpPr/>
            <p:nvPr/>
          </p:nvSpPr>
          <p:spPr>
            <a:xfrm>
              <a:off x="6902280" y="1774950"/>
              <a:ext cx="2512917" cy="1640471"/>
            </a:xfrm>
            <a:prstGeom prst="cloud">
              <a:avLst/>
            </a:prstGeom>
            <a:solidFill>
              <a:srgbClr val="BFD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7542241" y="2958302"/>
              <a:ext cx="1219222" cy="307777"/>
            </a:xfrm>
            <a:prstGeom prst="rect">
              <a:avLst/>
            </a:prstGeom>
          </p:spPr>
          <p:txBody>
            <a:bodyPr wrap="square">
              <a:spAutoFit/>
            </a:bodyPr>
            <a:lstStyle/>
            <a:p>
              <a:pPr algn="ctr" defTabSz="1219200"/>
              <a:r>
                <a:rPr lang="en-US" altLang="zh-CN" sz="1400" dirty="0">
                  <a:latin typeface="微软雅黑" panose="020B0503020204020204" pitchFamily="34" charset="-122"/>
                  <a:ea typeface="微软雅黑" panose="020B0503020204020204" pitchFamily="34" charset="-122"/>
                </a:rPr>
                <a:t>RSE8800A</a:t>
              </a:r>
            </a:p>
          </p:txBody>
        </p:sp>
        <p:grpSp>
          <p:nvGrpSpPr>
            <p:cNvPr id="81" name="组合 80"/>
            <p:cNvGrpSpPr/>
            <p:nvPr/>
          </p:nvGrpSpPr>
          <p:grpSpPr>
            <a:xfrm>
              <a:off x="2168752" y="1162500"/>
              <a:ext cx="3847592" cy="3098817"/>
              <a:chOff x="934304" y="691837"/>
              <a:chExt cx="4482548" cy="3610206"/>
            </a:xfrm>
          </p:grpSpPr>
          <p:pic>
            <p:nvPicPr>
              <p:cNvPr id="82" name="图片 8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4304" y="691837"/>
                <a:ext cx="4482548" cy="3610206"/>
              </a:xfrm>
              <a:prstGeom prst="rect">
                <a:avLst/>
              </a:prstGeom>
            </p:spPr>
          </p:pic>
          <p:pic>
            <p:nvPicPr>
              <p:cNvPr id="84" name="图片 83"/>
              <p:cNvPicPr preferRelativeResize="0">
                <a:picLocks/>
              </p:cNvPicPr>
              <p:nvPr/>
            </p:nvPicPr>
            <p:blipFill>
              <a:blip r:embed="rId4" cstate="screen">
                <a:extLst>
                  <a:ext uri="{28A0092B-C50C-407E-A947-70E740481C1C}">
                    <a14:useLocalDpi xmlns:a14="http://schemas.microsoft.com/office/drawing/2010/main"/>
                  </a:ext>
                </a:extLst>
              </a:blip>
              <a:stretch>
                <a:fillRect/>
              </a:stretch>
            </p:blipFill>
            <p:spPr>
              <a:xfrm>
                <a:off x="3240551" y="1415043"/>
                <a:ext cx="1912259" cy="1090800"/>
              </a:xfrm>
              <a:prstGeom prst="rect">
                <a:avLst/>
              </a:prstGeom>
            </p:spPr>
          </p:pic>
        </p:grpSp>
        <p:sp>
          <p:nvSpPr>
            <p:cNvPr id="49" name="矩形 48"/>
            <p:cNvSpPr/>
            <p:nvPr/>
          </p:nvSpPr>
          <p:spPr>
            <a:xfrm>
              <a:off x="2694477" y="3915536"/>
              <a:ext cx="2838576" cy="248285"/>
            </a:xfrm>
            <a:prstGeom prst="rect">
              <a:avLst/>
            </a:prstGeom>
            <a:noFill/>
          </p:spPr>
          <p:txBody>
            <a:bodyPr wrap="square" lIns="0" rIns="0" anchor="ctr" anchorCtr="0">
              <a:noAutofit/>
            </a:bodyPr>
            <a:lstStyle/>
            <a:p>
              <a:pPr algn="ctr" defTabSz="1190061">
                <a:lnSpc>
                  <a:spcPct val="120000"/>
                </a:lnSpc>
                <a:spcBef>
                  <a:spcPts val="586"/>
                </a:spcBef>
                <a:buClr>
                  <a:srgbClr val="CC9900"/>
                </a:buClr>
              </a:pPr>
              <a:r>
                <a:rPr lang="zh-CN" altLang="en-US" sz="14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视频</a:t>
              </a:r>
              <a:r>
                <a:rPr lang="en-US" altLang="zh-CN" sz="14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4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音频</a:t>
              </a:r>
              <a:r>
                <a:rPr lang="en-US" altLang="zh-CN" sz="14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4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桌面共享</a:t>
              </a:r>
              <a:r>
                <a:rPr lang="en-US" altLang="zh-CN" sz="14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4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白板协作</a:t>
              </a:r>
            </a:p>
          </p:txBody>
        </p:sp>
        <p:sp>
          <p:nvSpPr>
            <p:cNvPr id="104" name="object 27"/>
            <p:cNvSpPr/>
            <p:nvPr/>
          </p:nvSpPr>
          <p:spPr>
            <a:xfrm>
              <a:off x="7473570" y="2023415"/>
              <a:ext cx="1370335" cy="327044"/>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algn="ctr" defTabSz="914400"/>
              <a:endParaRPr>
                <a:solidFill>
                  <a:prstClr val="black"/>
                </a:solidFill>
                <a:latin typeface="微软雅黑" panose="020B0503020204020204" pitchFamily="34" charset="-122"/>
                <a:ea typeface="微软雅黑" panose="020B0503020204020204" pitchFamily="34" charset="-122"/>
              </a:endParaRPr>
            </a:p>
          </p:txBody>
        </p:sp>
        <p:sp>
          <p:nvSpPr>
            <p:cNvPr id="105" name="矩形 104"/>
            <p:cNvSpPr/>
            <p:nvPr/>
          </p:nvSpPr>
          <p:spPr>
            <a:xfrm>
              <a:off x="7542241" y="2336970"/>
              <a:ext cx="1219222" cy="307777"/>
            </a:xfrm>
            <a:prstGeom prst="rect">
              <a:avLst/>
            </a:prstGeom>
          </p:spPr>
          <p:txBody>
            <a:bodyPr wrap="square">
              <a:spAutoFit/>
            </a:bodyPr>
            <a:lstStyle/>
            <a:p>
              <a:pPr algn="ctr" defTabSz="1219200"/>
              <a:r>
                <a:rPr lang="en-US" altLang="zh-CN" sz="1400" dirty="0">
                  <a:latin typeface="微软雅黑" panose="020B0503020204020204" pitchFamily="34" charset="-122"/>
                  <a:ea typeface="微软雅黑" panose="020B0503020204020204" pitchFamily="34" charset="-122"/>
                </a:rPr>
                <a:t>MCU</a:t>
              </a:r>
            </a:p>
          </p:txBody>
        </p:sp>
        <p:pic>
          <p:nvPicPr>
            <p:cNvPr id="106"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4245" y="2466649"/>
              <a:ext cx="919292" cy="265984"/>
            </a:xfrm>
            <a:prstGeom prst="rect">
              <a:avLst/>
            </a:prstGeom>
            <a:noFill/>
            <a:ln w="9525">
              <a:noFill/>
              <a:miter lim="800000"/>
              <a:headEnd/>
              <a:tailEnd/>
            </a:ln>
          </p:spPr>
        </p:pic>
        <p:pic>
          <p:nvPicPr>
            <p:cNvPr id="19" name="图片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00148" y="2359760"/>
              <a:ext cx="1717179" cy="931206"/>
            </a:xfrm>
            <a:prstGeom prst="rect">
              <a:avLst/>
            </a:prstGeom>
          </p:spPr>
        </p:pic>
        <p:grpSp>
          <p:nvGrpSpPr>
            <p:cNvPr id="20" name="组合 19"/>
            <p:cNvGrpSpPr/>
            <p:nvPr/>
          </p:nvGrpSpPr>
          <p:grpSpPr>
            <a:xfrm>
              <a:off x="2438401" y="1783263"/>
              <a:ext cx="1721740" cy="936287"/>
              <a:chOff x="1226140" y="1911178"/>
              <a:chExt cx="4559204" cy="2884144"/>
            </a:xfrm>
          </p:grpSpPr>
          <p:pic>
            <p:nvPicPr>
              <p:cNvPr id="21" name="图片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26140" y="1911178"/>
                <a:ext cx="4559204" cy="2884144"/>
              </a:xfrm>
              <a:prstGeom prst="rect">
                <a:avLst/>
              </a:prstGeom>
            </p:spPr>
          </p:pic>
          <p:pic>
            <p:nvPicPr>
              <p:cNvPr id="22" name="图片 2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62014" y="1923475"/>
                <a:ext cx="738265" cy="492417"/>
              </a:xfrm>
              <a:prstGeom prst="rect">
                <a:avLst/>
              </a:prstGeom>
            </p:spPr>
          </p:pic>
          <p:pic>
            <p:nvPicPr>
              <p:cNvPr id="23" name="图片 2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00279" y="1911178"/>
                <a:ext cx="774008" cy="517013"/>
              </a:xfrm>
              <a:prstGeom prst="rect">
                <a:avLst/>
              </a:prstGeom>
            </p:spPr>
          </p:pic>
          <p:pic>
            <p:nvPicPr>
              <p:cNvPr id="24" name="图片 2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74287" y="1936008"/>
                <a:ext cx="740099" cy="493399"/>
              </a:xfrm>
              <a:prstGeom prst="rect">
                <a:avLst/>
              </a:prstGeom>
            </p:spPr>
          </p:pic>
        </p:grpSp>
      </p:grpSp>
      <p:pic>
        <p:nvPicPr>
          <p:cNvPr id="25" name="图片 2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89409" y="2225468"/>
            <a:ext cx="3196494" cy="2130996"/>
          </a:xfrm>
          <a:prstGeom prst="rect">
            <a:avLst/>
          </a:prstGeom>
          <a:ln>
            <a:noFill/>
          </a:ln>
          <a:effectLst>
            <a:softEdge rad="112500"/>
          </a:effectLst>
        </p:spPr>
      </p:pic>
      <p:pic>
        <p:nvPicPr>
          <p:cNvPr id="28" name="Picture 28"/>
          <p:cNvPicPr>
            <a:picLocks noChangeAspect="1" noChangeArrowheads="1"/>
          </p:cNvPicPr>
          <p:nvPr/>
        </p:nvPicPr>
        <p:blipFill rotWithShape="1">
          <a:blip r:embed="rId13" cstate="print">
            <a:clrChange>
              <a:clrFrom>
                <a:srgbClr val="FFFFFF"/>
              </a:clrFrom>
              <a:clrTo>
                <a:srgbClr val="FFFFFF">
                  <a:alpha val="0"/>
                </a:srgbClr>
              </a:clrTo>
            </a:clrChange>
          </a:blip>
          <a:srcRect b="15058"/>
          <a:stretch/>
        </p:blipFill>
        <p:spPr bwMode="auto">
          <a:xfrm>
            <a:off x="9688013" y="1330311"/>
            <a:ext cx="1015846" cy="795051"/>
          </a:xfrm>
          <a:prstGeom prst="rect">
            <a:avLst/>
          </a:prstGeom>
          <a:noFill/>
          <a:ln w="9525">
            <a:noFill/>
            <a:miter lim="800000"/>
            <a:headEnd/>
            <a:tailEnd/>
          </a:ln>
        </p:spPr>
      </p:pic>
      <p:pic>
        <p:nvPicPr>
          <p:cNvPr id="1026" name="Picture 2" descr="C:\Users\z00356076\AppData\Roaming\eSpace_Desktop\UserData\z00356076\imagefiles\1EE27A34-1864-4137-91A1-F9CF47B62817.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56207" y="1234318"/>
            <a:ext cx="898346" cy="921479"/>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10822002" y="1834923"/>
            <a:ext cx="964654" cy="528350"/>
          </a:xfrm>
          <a:prstGeom prst="rect">
            <a:avLst/>
          </a:prstGeom>
          <a:noFill/>
        </p:spPr>
        <p:txBody>
          <a:bodyPr wrap="square" rtlCol="0">
            <a:spAutoFit/>
          </a:bodyPr>
          <a:lstStyle/>
          <a:p>
            <a:pPr>
              <a:lnSpc>
                <a:spcPts val="3440"/>
              </a:lnSpc>
            </a:pPr>
            <a:r>
              <a:rPr lang="en-US" altLang="zh-CN" sz="800" dirty="0">
                <a:latin typeface="Huawei Sans" panose="020C0503030203020204" pitchFamily="34" charset="0"/>
                <a:cs typeface="Huawei Sans" panose="020C0503030203020204" pitchFamily="34" charset="0"/>
              </a:rPr>
              <a:t>Microsoft Edge</a:t>
            </a:r>
            <a:endParaRPr lang="zh-CN" altLang="en-US" sz="800" dirty="0">
              <a:latin typeface="Huawei Sans" panose="020C0503030203020204" pitchFamily="34" charset="0"/>
              <a:ea typeface="Microsoft YaHei" panose="020B0503020204020204" pitchFamily="34" charset="-122"/>
              <a:cs typeface="Huawei Sans" panose="020C0503030203020204" pitchFamily="34" charset="0"/>
            </a:endParaRPr>
          </a:p>
        </p:txBody>
      </p:sp>
      <p:pic>
        <p:nvPicPr>
          <p:cNvPr id="1028" name="Picture 4" descr="C:\Users\z00356076\AppData\Roaming\eSpace_Desktop\UserData\z00356076\imagefiles\A2372367-39EF-4C70-9A97-E0C4D8B5810F.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17309" y="1188944"/>
            <a:ext cx="1085850" cy="1028701"/>
          </a:xfrm>
          <a:prstGeom prst="rect">
            <a:avLst/>
          </a:prstGeom>
          <a:noFill/>
          <a:extLst>
            <a:ext uri="{909E8E84-426E-40DD-AFC4-6F175D3DCCD1}">
              <a14:hiddenFill xmlns:a14="http://schemas.microsoft.com/office/drawing/2010/main">
                <a:solidFill>
                  <a:srgbClr val="FFFFFF"/>
                </a:solidFill>
              </a14:hiddenFill>
            </a:ext>
          </a:extLst>
        </p:spPr>
      </p:pic>
      <p:sp>
        <p:nvSpPr>
          <p:cNvPr id="35" name="文本框 34"/>
          <p:cNvSpPr txBox="1"/>
          <p:nvPr/>
        </p:nvSpPr>
        <p:spPr>
          <a:xfrm>
            <a:off x="7828164" y="1868229"/>
            <a:ext cx="964654" cy="528350"/>
          </a:xfrm>
          <a:prstGeom prst="rect">
            <a:avLst/>
          </a:prstGeom>
          <a:noFill/>
        </p:spPr>
        <p:txBody>
          <a:bodyPr wrap="square" rtlCol="0">
            <a:spAutoFit/>
          </a:bodyPr>
          <a:lstStyle/>
          <a:p>
            <a:pPr>
              <a:lnSpc>
                <a:spcPts val="3440"/>
              </a:lnSpc>
            </a:pPr>
            <a:r>
              <a:rPr lang="en-US" altLang="zh-CN" sz="800" dirty="0">
                <a:latin typeface="Huawei Sans" panose="020C0503030203020204" pitchFamily="34" charset="0"/>
                <a:cs typeface="Huawei Sans" panose="020C0503030203020204" pitchFamily="34" charset="0"/>
              </a:rPr>
              <a:t>Internet Explorer</a:t>
            </a:r>
            <a:endParaRPr lang="zh-CN" altLang="en-US" sz="800" dirty="0">
              <a:latin typeface="Huawei Sans" panose="020C0503030203020204" pitchFamily="34" charset="0"/>
              <a:ea typeface="Microsoft YaHei" panose="020B0503020204020204" pitchFamily="34" charset="-122"/>
              <a:cs typeface="Huawei Sans" panose="020C0503030203020204" pitchFamily="34" charset="0"/>
            </a:endParaRPr>
          </a:p>
        </p:txBody>
      </p:sp>
      <p:pic>
        <p:nvPicPr>
          <p:cNvPr id="1030" name="Picture 6" descr="C:\Users\z00356076\AppData\Roaming\eSpace_Desktop\UserData\z00356076\imagefiles\06D65D95-10CD-40EB-B905-3C54DB5A464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44668" y="1162313"/>
            <a:ext cx="1012178" cy="1079021"/>
          </a:xfrm>
          <a:prstGeom prst="rect">
            <a:avLst/>
          </a:prstGeom>
          <a:noFill/>
          <a:extLst>
            <a:ext uri="{909E8E84-426E-40DD-AFC4-6F175D3DCCD1}">
              <a14:hiddenFill xmlns:a14="http://schemas.microsoft.com/office/drawing/2010/main">
                <a:solidFill>
                  <a:srgbClr val="FFFFFF"/>
                </a:solidFill>
              </a14:hiddenFill>
            </a:ext>
          </a:extLst>
        </p:spPr>
      </p:pic>
      <p:sp>
        <p:nvSpPr>
          <p:cNvPr id="37" name="文本框 36"/>
          <p:cNvSpPr txBox="1"/>
          <p:nvPr/>
        </p:nvSpPr>
        <p:spPr>
          <a:xfrm>
            <a:off x="8857987" y="1849216"/>
            <a:ext cx="964654" cy="528350"/>
          </a:xfrm>
          <a:prstGeom prst="rect">
            <a:avLst/>
          </a:prstGeom>
          <a:noFill/>
        </p:spPr>
        <p:txBody>
          <a:bodyPr wrap="square" rtlCol="0">
            <a:spAutoFit/>
          </a:bodyPr>
          <a:lstStyle/>
          <a:p>
            <a:pPr>
              <a:lnSpc>
                <a:spcPts val="3440"/>
              </a:lnSpc>
            </a:pPr>
            <a:r>
              <a:rPr lang="en-US" altLang="zh-CN" sz="800" dirty="0">
                <a:latin typeface="Huawei Sans" panose="020C0503030203020204" pitchFamily="34" charset="0"/>
                <a:cs typeface="Huawei Sans" panose="020C0503030203020204" pitchFamily="34" charset="0"/>
              </a:rPr>
              <a:t>Google Chrome</a:t>
            </a:r>
            <a:endParaRPr lang="zh-CN" altLang="en-US" sz="800" dirty="0">
              <a:latin typeface="Huawei Sans" panose="020C0503030203020204" pitchFamily="34" charset="0"/>
              <a:ea typeface="Microsoft YaHei" panose="020B0503020204020204" pitchFamily="34" charset="-122"/>
              <a:cs typeface="Huawei Sans" panose="020C0503030203020204" pitchFamily="34" charset="0"/>
            </a:endParaRPr>
          </a:p>
        </p:txBody>
      </p:sp>
      <p:sp>
        <p:nvSpPr>
          <p:cNvPr id="38" name="文本框 37"/>
          <p:cNvSpPr txBox="1"/>
          <p:nvPr/>
        </p:nvSpPr>
        <p:spPr>
          <a:xfrm>
            <a:off x="9927164" y="1849216"/>
            <a:ext cx="964654" cy="528350"/>
          </a:xfrm>
          <a:prstGeom prst="rect">
            <a:avLst/>
          </a:prstGeom>
          <a:noFill/>
        </p:spPr>
        <p:txBody>
          <a:bodyPr wrap="square" rtlCol="0">
            <a:spAutoFit/>
          </a:bodyPr>
          <a:lstStyle/>
          <a:p>
            <a:pPr>
              <a:lnSpc>
                <a:spcPts val="3440"/>
              </a:lnSpc>
            </a:pPr>
            <a:r>
              <a:rPr lang="en-US" altLang="zh-CN" sz="800" dirty="0">
                <a:latin typeface="Huawei Sans" panose="020C0503030203020204" pitchFamily="34" charset="0"/>
                <a:cs typeface="Huawei Sans" panose="020C0503030203020204" pitchFamily="34" charset="0"/>
              </a:rPr>
              <a:t>Firefox</a:t>
            </a:r>
            <a:endParaRPr lang="zh-CN" altLang="en-US" sz="800" dirty="0">
              <a:latin typeface="Huawei Sans" panose="020C0503030203020204" pitchFamily="34" charset="0"/>
              <a:ea typeface="Microsoft YaHei" panose="020B0503020204020204" pitchFamily="34" charset="-122"/>
              <a:cs typeface="Huawei Sans" panose="020C0503030203020204" pitchFamily="34" charset="0"/>
            </a:endParaRPr>
          </a:p>
        </p:txBody>
      </p:sp>
    </p:spTree>
    <p:extLst>
      <p:ext uri="{BB962C8B-B14F-4D97-AF65-F5344CB8AC3E}">
        <p14:creationId xmlns:p14="http://schemas.microsoft.com/office/powerpoint/2010/main" val="24783711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vdaFUhMc5k6klhvTWtChu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vdaFUhMc5k6klhvTWtChuw"/>
</p:tagLst>
</file>

<file path=ppt/theme/theme1.xml><?xml version="1.0" encoding="utf-8"?>
<a:theme xmlns:a="http://schemas.openxmlformats.org/drawingml/2006/main" name="1_Title Slide">
  <a:themeElements>
    <a:clrScheme name="2210">
      <a:dk1>
        <a:srgbClr val="1D1D1A"/>
      </a:dk1>
      <a:lt1>
        <a:srgbClr val="1D1D1A"/>
      </a:lt1>
      <a:dk2>
        <a:srgbClr val="FFFFFF"/>
      </a:dk2>
      <a:lt2>
        <a:srgbClr val="FFFFFF"/>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kumimoji="1" sz="3200" dirty="0" smtClean="0">
            <a:solidFill>
              <a:srgbClr val="57575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演示文稿1" id="{31AD3342-B2D7-44AB-B447-0EEAFE75289A}" vid="{2A9BC227-3AB3-406C-8329-4CEFEE79DCC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art page">
  <a:themeElements>
    <a:clrScheme name="updated">
      <a:dk1>
        <a:srgbClr val="1D1D1A"/>
      </a:dk1>
      <a:lt1>
        <a:srgbClr val="1D1D1A"/>
      </a:lt1>
      <a:dk2>
        <a:srgbClr val="FFFFFF"/>
      </a:dk2>
      <a:lt2>
        <a:srgbClr val="FFFFFF"/>
      </a:lt2>
      <a:accent1>
        <a:srgbClr val="C7000A"/>
      </a:accent1>
      <a:accent2>
        <a:srgbClr val="C8102E"/>
      </a:accent2>
      <a:accent3>
        <a:srgbClr val="EA594F"/>
      </a:accent3>
      <a:accent4>
        <a:srgbClr val="F8B53C"/>
      </a:accent4>
      <a:accent5>
        <a:srgbClr val="231815"/>
      </a:accent5>
      <a:accent6>
        <a:srgbClr val="595757"/>
      </a:accent6>
      <a:hlink>
        <a:srgbClr val="898989"/>
      </a:hlink>
      <a:folHlink>
        <a:srgbClr val="B5B5B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7000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800" dirty="0" smtClean="0">
            <a:solidFill>
              <a:schemeClr val="accent2"/>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演示文稿1" id="{31AD3342-B2D7-44AB-B447-0EEAFE75289A}" vid="{0566C95E-B10D-4E50-AEA9-2F0B3BA02095}"/>
    </a:ext>
  </a:extLst>
</a:theme>
</file>

<file path=ppt/theme/theme3.xml><?xml version="1.0" encoding="utf-8"?>
<a:theme xmlns:a="http://schemas.openxmlformats.org/drawingml/2006/main" name="4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演示文稿1" id="{31AD3342-B2D7-44AB-B447-0EEAFE75289A}" vid="{16663F97-3F87-4F0C-A339-415FFD08A83B}"/>
    </a:ext>
  </a:extLst>
</a:theme>
</file>

<file path=ppt/theme/theme4.xml><?xml version="1.0" encoding="utf-8"?>
<a:theme xmlns:a="http://schemas.openxmlformats.org/drawingml/2006/main" name="End page">
  <a:themeElements>
    <a:clrScheme name="2210">
      <a:dk1>
        <a:srgbClr val="1D1D1A"/>
      </a:dk1>
      <a:lt1>
        <a:srgbClr val="1D1D1A"/>
      </a:lt1>
      <a:dk2>
        <a:srgbClr val="FFFFFF"/>
      </a:dk2>
      <a:lt2>
        <a:srgbClr val="FFFFFF"/>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800" dirty="0"/>
        </a:defPPr>
      </a:lstStyle>
    </a:txDef>
  </a:objectDefaults>
  <a:extraClrSchemeLst/>
  <a:extLst>
    <a:ext uri="{05A4C25C-085E-4340-85A3-A5531E510DB2}">
      <thm15:themeFamily xmlns:thm15="http://schemas.microsoft.com/office/thememl/2012/main" name="演示文稿1" id="{31AD3342-B2D7-44AB-B447-0EEAFE75289A}" vid="{289F26BF-68E3-4534-8B82-5383260B836D}"/>
    </a:ext>
  </a:extLst>
</a:theme>
</file>

<file path=ppt/theme/theme5.xml><?xml version="1.0" encoding="utf-8"?>
<a:theme xmlns:a="http://schemas.openxmlformats.org/drawingml/2006/main" name="2. 内容母版">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演示文稿1" id="{31AD3342-B2D7-44AB-B447-0EEAFE75289A}" vid="{16663F97-3F87-4F0C-A339-415FFD08A83B}"/>
    </a:ext>
  </a:extLst>
</a:theme>
</file>

<file path=ppt/theme/theme7.xml><?xml version="1.0" encoding="utf-8"?>
<a:theme xmlns:a="http://schemas.openxmlformats.org/drawingml/2006/main" name="6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演示文稿1" id="{31AD3342-B2D7-44AB-B447-0EEAFE75289A}" vid="{16663F97-3F87-4F0C-A339-415FFD08A83B}"/>
    </a:ext>
  </a:extLst>
</a:theme>
</file>

<file path=ppt/theme/theme8.xml><?xml version="1.0" encoding="utf-8"?>
<a:theme xmlns:a="http://schemas.openxmlformats.org/drawingml/2006/main" name="10_Chart page">
  <a:themeElements>
    <a:clrScheme name="Custom 29">
      <a:dk1>
        <a:srgbClr val="1D1D1A"/>
      </a:dk1>
      <a:lt1>
        <a:srgbClr val="666666"/>
      </a:lt1>
      <a:dk2>
        <a:srgbClr val="FFFFFF"/>
      </a:dk2>
      <a:lt2>
        <a:srgbClr val="EBEBEB"/>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ts val="3440"/>
          </a:lnSpc>
          <a:defRPr sz="3200" dirty="0" smtClean="0">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演示文稿1" id="{31AD3342-B2D7-44AB-B447-0EEAFE75289A}" vid="{16663F97-3F87-4F0C-A339-415FFD08A83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PPT模板</Template>
  <TotalTime>70099</TotalTime>
  <Words>2452</Words>
  <Application>Microsoft Office PowerPoint</Application>
  <PresentationFormat>自定义</PresentationFormat>
  <Paragraphs>395</Paragraphs>
  <Slides>30</Slides>
  <Notes>19</Notes>
  <HiddenSlides>0</HiddenSlides>
  <MMClips>1</MMClips>
  <ScaleCrop>false</ScaleCrop>
  <HeadingPairs>
    <vt:vector size="6" baseType="variant">
      <vt:variant>
        <vt:lpstr>已用的字体</vt:lpstr>
      </vt:variant>
      <vt:variant>
        <vt:i4>7</vt:i4>
      </vt:variant>
      <vt:variant>
        <vt:lpstr>主题</vt:lpstr>
      </vt:variant>
      <vt:variant>
        <vt:i4>8</vt:i4>
      </vt:variant>
      <vt:variant>
        <vt:lpstr>幻灯片标题</vt:lpstr>
      </vt:variant>
      <vt:variant>
        <vt:i4>30</vt:i4>
      </vt:variant>
    </vt:vector>
  </HeadingPairs>
  <TitlesOfParts>
    <vt:vector size="45" baseType="lpstr">
      <vt:lpstr>Huawei Sans</vt:lpstr>
      <vt:lpstr>等线</vt:lpstr>
      <vt:lpstr>微软雅黑</vt:lpstr>
      <vt:lpstr>微软雅黑</vt:lpstr>
      <vt:lpstr>Arial</vt:lpstr>
      <vt:lpstr>Calibri</vt:lpstr>
      <vt:lpstr>Wingdings</vt:lpstr>
      <vt:lpstr>1_Title Slide</vt:lpstr>
      <vt:lpstr>Chart page</vt:lpstr>
      <vt:lpstr>4_Chart page</vt:lpstr>
      <vt:lpstr>End page</vt:lpstr>
      <vt:lpstr>2. 内容母版</vt:lpstr>
      <vt:lpstr>5_Chart page</vt:lpstr>
      <vt:lpstr>6_Chart page</vt:lpstr>
      <vt:lpstr>10_Chart page</vt:lpstr>
      <vt:lpstr>华为视讯RSE8800A 4K录播引擎技术主打胶片-南京德视伟业</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对接第三方流媒体服务，轻松应对大容量直播场景</vt:lpstr>
      <vt:lpstr>开放接口，灵活应用于各种行业场景</vt:lpstr>
      <vt:lpstr>灵活扩容，专业存储备份更加稳定可靠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Huawei Technologies Co.,Ltd.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fanyan (A)</dc:creator>
  <cp:lastModifiedBy>2713162852@qq.com</cp:lastModifiedBy>
  <cp:revision>1003</cp:revision>
  <dcterms:created xsi:type="dcterms:W3CDTF">2018-11-29T10:16:29Z</dcterms:created>
  <dcterms:modified xsi:type="dcterms:W3CDTF">2022-04-08T06:17:33Z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(3)MsUj1iKM3WaXDs7yKGab8bbrG3/crlgyZVUaF3RGvF0F7IK1QEqk6QRK3y4IhXNqG8No2yYs
hGYgp4R+Rrfny3JrfxlLhzdjkNPdGHCqhPRVRnN2IgnuTBMH2YbpmTspvqgcK0B0FzIAQs4+
ntVzu2vEm12f2N+ODeIEUBTqo+F2AWnzu2KCySJTJij4zK1W4uTH0OQ8UOKMNYQuggva5OF/
Z+mdmYwYjxnLjnGIFZ</vt:lpwstr>
  </property>
  <property fmtid="{D5CDD505-2E9C-101B-9397-08002B2CF9AE}" pid="3" name="_2015_ms_pID_7253431">
    <vt:lpwstr>wj5PRsWDSaVV/FcFUc90Slf1v7oFBOR515stkTsEaicDW51MjV8CD4
Y2Oxikb0zTD1e0aOSrM3B/GC1ApAIISnp0srFTE9619iuCRuXfdWcsJ1pSZ6aTZEQnn/FpIJ
K43mL0wNhwDGDnAEu/j088Si4QJA304L0+yMORHVaZwZDZ/ji+T2482sNhocKX33wtNtiQx0
tYTThXgll82duV5spPImz3yf9Z4+n6SRvZLo</vt:lpwstr>
  </property>
  <property fmtid="{D5CDD505-2E9C-101B-9397-08002B2CF9AE}" pid="4" name="_2015_ms_pID_7253432">
    <vt:lpwstr>xA==</vt:lpwstr>
  </property>
  <property fmtid="{D5CDD505-2E9C-101B-9397-08002B2CF9AE}" pid="5" name="_readonly">
    <vt:lpwstr/>
  </property>
  <property fmtid="{D5CDD505-2E9C-101B-9397-08002B2CF9AE}" pid="6" name="_change">
    <vt:lpwstr/>
  </property>
  <property fmtid="{D5CDD505-2E9C-101B-9397-08002B2CF9AE}" pid="7" name="_full-control">
    <vt:lpwstr/>
  </property>
  <property fmtid="{D5CDD505-2E9C-101B-9397-08002B2CF9AE}" pid="8" name="sflag">
    <vt:lpwstr>1638156685</vt:lpwstr>
  </property>
</Properties>
</file>